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58" r:id="rId5"/>
    <p:sldId id="266" r:id="rId6"/>
    <p:sldId id="260" r:id="rId7"/>
    <p:sldId id="261" r:id="rId8"/>
    <p:sldId id="263" r:id="rId9"/>
    <p:sldId id="271" r:id="rId10"/>
    <p:sldId id="264" r:id="rId11"/>
    <p:sldId id="272" r:id="rId12"/>
    <p:sldId id="269" r:id="rId13"/>
    <p:sldId id="262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9" autoAdjust="0"/>
  </p:normalViewPr>
  <p:slideViewPr>
    <p:cSldViewPr>
      <p:cViewPr>
        <p:scale>
          <a:sx n="60" d="100"/>
          <a:sy n="60" d="100"/>
        </p:scale>
        <p:origin x="-15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5203-5D88-48AF-A7CB-FF61D4A57A9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F1E3-538B-4162-B425-E96F21B1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F1E3-538B-4162-B425-E96F21B14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F1E3-538B-4162-B425-E96F21B14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04800"/>
            <a:ext cx="7162800" cy="1200329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সবাইকে  স্বাগতম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" y="1905000"/>
            <a:ext cx="9144000" cy="50716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6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41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257800"/>
            <a:ext cx="89154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দেশ থেকে অন্য দেশে নিরাপদে  কম  খরচে টাকা  পাঠানো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562600"/>
            <a:ext cx="82296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রেলওয়ের কয়েকটি আন্তঃনগর  ট্রেনের টিকেট এখন মোবাইল  ফোনে ও কাটা যায়। অনল।ই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sss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 ও টিকেট কাটার ব্যবস্থা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1"/>
            <a:ext cx="72390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8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090" y="3173343"/>
            <a:ext cx="57150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ই-পুজি সর্ম্পকে বলতে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7546"/>
            <a:ext cx="61722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5814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466A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64770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কোনটি সেবা মূলক কাজ চিহ্নিত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962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705600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ই-পুজি কি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মানি ট্রান্সফার কি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ই- স্বাস্থ্য  কি?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696200" cy="830997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191000"/>
            <a:ext cx="7086600" cy="76944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ই-পুজি সম্পকে লিখে  নিয়ে  আসবে।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599" y="381000"/>
            <a:ext cx="4100015" cy="1015663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70" y="1905000"/>
            <a:ext cx="6629400" cy="36337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NikoshBAN" pitchFamily="2" charset="0"/>
                <a:cs typeface="NikoshBAN" pitchFamily="2" charset="0"/>
              </a:rPr>
              <a:t>            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199"/>
            <a:ext cx="8229600" cy="2819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পুলেরঘাট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আঃউঃ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ICT)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পাকুন্দিয়া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ulargat\Desktop\New folder\IMG_20190815_23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2743199" cy="21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	নবম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/>
          </a:p>
          <a:p>
            <a:pPr algn="ctr"/>
            <a:endParaRPr lang="en-US" sz="54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0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177669"/>
            <a:ext cx="4437647" cy="2958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" y="3352799"/>
            <a:ext cx="3934102" cy="2953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52800"/>
            <a:ext cx="4441508" cy="295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27211"/>
            <a:ext cx="2905402" cy="2905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22093"/>
            <a:ext cx="4441508" cy="29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91770"/>
            <a:ext cx="7315200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66700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90" y="1143000"/>
            <a:ext cx="8623110" cy="326243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ই-পুর্জি, কি বলতে পারবে 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ই-পর্চা, চিহ্নিত করতে পারবে ।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ই-স্বাস্থ্যসেবা  সমন্ধে ব্যাখ্যা করতে পারবে 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রেলওয়ে ই-টিকিট বিশ্লেষণ করতে পারবে।</a:t>
            </a:r>
          </a:p>
          <a:p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915055"/>
            <a:ext cx="91440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কর্ম-সংস্থানের মাধ্যমে ই-পূর্জি লাভ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9144000" cy="5379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58361"/>
            <a:ext cx="8077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8150"/>
            <a:ext cx="6553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953000"/>
            <a:ext cx="8686800" cy="12003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প্রতিটি জেলা  ও ঊপজেলা  হাসপাতালে সরকার ১টি  করে মোবাইল ফোন দিয়েছেন রোগিরা সেখানে গিয়ে দিনে যে কোন ফোন করে চিকিৎসা সেবা ও পরামর্শ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188</Words>
  <Application>Microsoft Office PowerPoint</Application>
  <PresentationFormat>On-screen Show (4:3)</PresentationFormat>
  <Paragraphs>38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Pulargat</cp:lastModifiedBy>
  <cp:revision>108</cp:revision>
  <dcterms:created xsi:type="dcterms:W3CDTF">2006-08-16T00:00:00Z</dcterms:created>
  <dcterms:modified xsi:type="dcterms:W3CDTF">2019-09-15T15:31:48Z</dcterms:modified>
</cp:coreProperties>
</file>