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77" r:id="rId9"/>
    <p:sldId id="278" r:id="rId10"/>
    <p:sldId id="263" r:id="rId11"/>
    <p:sldId id="264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7" autoAdjust="0"/>
  </p:normalViewPr>
  <p:slideViewPr>
    <p:cSldViewPr>
      <p:cViewPr varScale="1">
        <p:scale>
          <a:sx n="75" d="100"/>
          <a:sy n="75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457201"/>
            <a:ext cx="4876800" cy="1200329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57530"/>
            <a:ext cx="7848600" cy="520047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362201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?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7620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৩মিনিট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334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দেত্তয়া-নেত্তয়া,বাঁচিয়ে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খুঁটিয়ে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খুঁটিয়ে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দেখা,এবং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3200400" cy="1015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667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গরুত্ব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219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সময়ঃ৮মিনিট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84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3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6096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সময়ঃ১০মিনিট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610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মাল্টিমিডিয়ার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আরোসহজ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প্রজেক্টেরর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উপস্খাপন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চালানো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/>
          </a:p>
        </p:txBody>
      </p:sp>
      <p:sp>
        <p:nvSpPr>
          <p:cNvPr id="4" name="Chevron 3"/>
          <p:cNvSpPr/>
          <p:nvPr/>
        </p:nvSpPr>
        <p:spPr>
          <a:xfrm>
            <a:off x="457200" y="2057400"/>
            <a:ext cx="457200" cy="152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04800" y="3200400"/>
            <a:ext cx="457200" cy="152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04800" y="4572000"/>
            <a:ext cx="381000" cy="152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447801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আবিস্কারের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জগতে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ল্যান্ডফোন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ফাইবার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3048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৫মিনিট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3048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→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(ক)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(খ)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ল্যান্ডফোন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(গ)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(ঘ)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বৈশ্বিক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124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→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2004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সঠীক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(ক)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(খ)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iওi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(গ)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i,ii,iii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04801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i.নতুন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উদ্ভাবন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ii.পৃথিবীর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iii.তথ্য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বিনিময়ের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অবারিত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105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→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305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কার্যক্রমকে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আরো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আকর্ষনীয়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প্রত্যেককে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পোস্টার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পেপার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304800" y="762000"/>
            <a:ext cx="838200" cy="381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4572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Pulargat\Downloads\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19" y="2209800"/>
            <a:ext cx="7567481" cy="429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তাছলিমা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পুলেরঘাট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(ICT)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পাকুন্দিয়া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pic>
        <p:nvPicPr>
          <p:cNvPr id="4" name="Picture 2" descr="C:\Users\Pulargat\Desktop\New folder\IMG_20190815_2302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" y="304800"/>
            <a:ext cx="3124200" cy="237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20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144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2080" y="2209800"/>
            <a:ext cx="723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	৬ষ্ঠ 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\Desktop\fai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4038599" cy="4267199"/>
          </a:xfrm>
          <a:prstGeom prst="rect">
            <a:avLst/>
          </a:prstGeom>
          <a:noFill/>
        </p:spPr>
      </p:pic>
      <p:pic>
        <p:nvPicPr>
          <p:cNvPr id="3" name="Picture 2" descr="C:\Users\Doel\Desktop\comput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295400"/>
            <a:ext cx="3409082" cy="42671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286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6388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ক্লান্তি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5715001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প্রফুল্লতা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192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75608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77724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1.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2.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3.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পারেব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।</a:t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endParaRPr 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oel\Desktop\Rahema\images moni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2855407" cy="2362200"/>
          </a:xfrm>
          <a:prstGeom prst="rect">
            <a:avLst/>
          </a:prstGeom>
          <a:noFill/>
        </p:spPr>
      </p:pic>
      <p:pic>
        <p:nvPicPr>
          <p:cNvPr id="3" name="Picture 3" descr="C:\Users\Doel\Desktop\Rahema\images mod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990600"/>
            <a:ext cx="2895600" cy="2606040"/>
          </a:xfrm>
          <a:prstGeom prst="rect">
            <a:avLst/>
          </a:prstGeom>
          <a:noFill/>
        </p:spPr>
      </p:pic>
      <p:pic>
        <p:nvPicPr>
          <p:cNvPr id="4" name="Picture 3" descr="windows_mobi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762000"/>
            <a:ext cx="2057400" cy="28656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6576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7338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মডেম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37338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ফোন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\Desktop\Rahema\1104a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660400"/>
            <a:ext cx="3048000" cy="3378881"/>
          </a:xfrm>
          <a:prstGeom prst="rect">
            <a:avLst/>
          </a:prstGeom>
          <a:noFill/>
        </p:spPr>
      </p:pic>
      <p:pic>
        <p:nvPicPr>
          <p:cNvPr id="3" name="Picture 2" descr="C:\Users\Doel\Desktop\Rahema\1104a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3643115" cy="4038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22300" y="5181600"/>
            <a:ext cx="4101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এটিএম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মেশিন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C:\Users\Doel\Desktop\Rahema\image_433_60305 c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85800"/>
            <a:ext cx="3674225" cy="3962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486400" y="5181600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সিটিস্ক্যান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3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\Desktop\Rahema\Khulna-6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533400"/>
            <a:ext cx="4038599" cy="3962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90600" y="4814500"/>
            <a:ext cx="1967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মাল্টিমিডিয়া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Doel\Desktop\Rahema\imagesc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533400"/>
            <a:ext cx="3886200" cy="3962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79970" y="4667934"/>
            <a:ext cx="1787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জিপিএস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215</Words>
  <Application>Microsoft Office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                    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Pulargat</cp:lastModifiedBy>
  <cp:revision>182</cp:revision>
  <dcterms:created xsi:type="dcterms:W3CDTF">2006-08-16T00:00:00Z</dcterms:created>
  <dcterms:modified xsi:type="dcterms:W3CDTF">2019-09-16T15:57:17Z</dcterms:modified>
</cp:coreProperties>
</file>