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6E477-B08B-4E7A-994B-03A5AF3A10A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D69E48-4BC3-465A-A01A-17F45A073F31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dirty="0" err="1"/>
            <a:t>দূষিত</a:t>
          </a:r>
          <a:r>
            <a:rPr lang="en-US" dirty="0"/>
            <a:t> </a:t>
          </a:r>
          <a:r>
            <a:rPr lang="en-US" dirty="0" err="1"/>
            <a:t>বায়ু</a:t>
          </a:r>
          <a:endParaRPr lang="en-US" dirty="0"/>
        </a:p>
      </dgm:t>
    </dgm:pt>
    <dgm:pt modelId="{BDE5E617-C4A9-4D30-A5A1-AFD5FA401100}" type="parTrans" cxnId="{1C671EED-F074-4141-A478-CBD5D9F3B926}">
      <dgm:prSet/>
      <dgm:spPr/>
      <dgm:t>
        <a:bodyPr/>
        <a:lstStyle/>
        <a:p>
          <a:endParaRPr lang="en-US"/>
        </a:p>
      </dgm:t>
    </dgm:pt>
    <dgm:pt modelId="{4457964A-D28F-41B8-98FC-ED0FE7F557A1}" type="sibTrans" cxnId="{1C671EED-F074-4141-A478-CBD5D9F3B926}">
      <dgm:prSet/>
      <dgm:spPr/>
      <dgm:t>
        <a:bodyPr/>
        <a:lstStyle/>
        <a:p>
          <a:endParaRPr lang="en-US"/>
        </a:p>
      </dgm:t>
    </dgm:pt>
    <dgm:pt modelId="{D9E41B5F-E0A3-4AE6-B63B-9AC7C9CE46D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dirty="0" err="1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এলার্জি</a:t>
          </a:r>
          <a:endParaRPr lang="en-US" sz="2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2CFDA90-8DB9-4406-9E21-5ADF30445E11}" type="parTrans" cxnId="{20A2052A-22AD-4285-9EDD-FFE086698DA0}">
      <dgm:prSet/>
      <dgm:spPr/>
      <dgm:t>
        <a:bodyPr/>
        <a:lstStyle/>
        <a:p>
          <a:endParaRPr lang="en-US"/>
        </a:p>
      </dgm:t>
    </dgm:pt>
    <dgm:pt modelId="{0DEC9DC3-3244-4D64-9107-60FE3687270D}" type="sibTrans" cxnId="{20A2052A-22AD-4285-9EDD-FFE086698DA0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DA35E407-C16C-4E29-94DD-6CE78BA4D717}">
      <dgm:prSet phldrT="[Text]" custT="1"/>
      <dgm:spPr>
        <a:solidFill>
          <a:schemeClr val="tx2">
            <a:lumMod val="40000"/>
            <a:lumOff val="60000"/>
          </a:schemeClr>
        </a:solid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dirty="0" err="1">
              <a:solidFill>
                <a:schemeClr val="accent1"/>
              </a:solidFill>
            </a:rPr>
            <a:t>কাশি</a:t>
          </a:r>
          <a:endParaRPr lang="en-US" sz="2800" dirty="0">
            <a:solidFill>
              <a:schemeClr val="accent1"/>
            </a:solidFill>
          </a:endParaRPr>
        </a:p>
      </dgm:t>
    </dgm:pt>
    <dgm:pt modelId="{8C9A00C5-F404-4C9F-8264-BB9AF9A9B15C}" type="parTrans" cxnId="{00954A09-F38F-40A9-9C4E-BB26E2E14D24}">
      <dgm:prSet/>
      <dgm:spPr/>
      <dgm:t>
        <a:bodyPr/>
        <a:lstStyle/>
        <a:p>
          <a:endParaRPr lang="en-US"/>
        </a:p>
      </dgm:t>
    </dgm:pt>
    <dgm:pt modelId="{96447561-A177-4A7B-8C85-89246D1698BB}" type="sibTrans" cxnId="{00954A09-F38F-40A9-9C4E-BB26E2E14D24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842352A2-0E0A-47B5-AE1D-F23E409E5859}">
      <dgm:prSet phldrT="[Text]" custT="1"/>
      <dgm:spPr>
        <a:solidFill>
          <a:schemeClr val="tx2">
            <a:lumMod val="60000"/>
            <a:lumOff val="40000"/>
          </a:schemeClr>
        </a:solid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600" dirty="0" err="1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মাথা</a:t>
          </a:r>
          <a:r>
            <a: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ব্যাথা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99696EF4-44A7-4F48-8D18-DF24E80B8340}" type="parTrans" cxnId="{E4003C45-D620-4A30-B10C-E92F39E7DEB0}">
      <dgm:prSet/>
      <dgm:spPr/>
      <dgm:t>
        <a:bodyPr/>
        <a:lstStyle/>
        <a:p>
          <a:endParaRPr lang="en-US"/>
        </a:p>
      </dgm:t>
    </dgm:pt>
    <dgm:pt modelId="{5D316A92-0B84-490D-8A80-61C88D9671A7}" type="sibTrans" cxnId="{E4003C45-D620-4A30-B10C-E92F39E7DEB0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6B9D70AC-E760-40EE-8D6B-38D9871D8A4C}">
      <dgm:prSet phldrT="[Text]" custT="1"/>
      <dgm:spPr>
        <a:solidFill>
          <a:schemeClr val="accent2"/>
        </a:solid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dirty="0" err="1">
              <a:solidFill>
                <a:srgbClr val="FFFF00"/>
              </a:solidFill>
            </a:rPr>
            <a:t>ফুসফুসে</a:t>
          </a:r>
          <a:r>
            <a:rPr lang="en-US" sz="2800" dirty="0">
              <a:solidFill>
                <a:srgbClr val="FFFF00"/>
              </a:solidFill>
            </a:rPr>
            <a:t> </a:t>
          </a:r>
          <a:r>
            <a:rPr lang="en-US" sz="2800" dirty="0" err="1">
              <a:solidFill>
                <a:srgbClr val="FFFF00"/>
              </a:solidFill>
            </a:rPr>
            <a:t>ক্যান্সার</a:t>
          </a:r>
          <a:endParaRPr lang="en-US" sz="2800" dirty="0">
            <a:solidFill>
              <a:srgbClr val="FFFF00"/>
            </a:solidFill>
          </a:endParaRPr>
        </a:p>
      </dgm:t>
    </dgm:pt>
    <dgm:pt modelId="{3E24B37A-88BC-4B82-AFEB-7FF9E5BAA30E}" type="parTrans" cxnId="{51D55098-59AE-4E63-B6BD-50B57C2F467D}">
      <dgm:prSet/>
      <dgm:spPr/>
      <dgm:t>
        <a:bodyPr/>
        <a:lstStyle/>
        <a:p>
          <a:endParaRPr lang="en-US"/>
        </a:p>
      </dgm:t>
    </dgm:pt>
    <dgm:pt modelId="{22A3D392-C702-44F4-B63D-733F9CC3BFF0}" type="sibTrans" cxnId="{51D55098-59AE-4E63-B6BD-50B57C2F467D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0C8FC3D-87D5-44AE-B29C-F493E6F2DCD0}">
      <dgm:prSet custT="1"/>
      <dgm:spPr>
        <a:solidFill>
          <a:srgbClr val="FFC000"/>
        </a:solid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200" dirty="0" err="1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হাঁপানি</a:t>
          </a:r>
          <a:endParaRPr lang="en-US" sz="3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6B025F5B-A76C-42E7-8234-851F4147506C}" type="parTrans" cxnId="{A608B7CA-50BC-4FE4-A6C3-F74CD37948FE}">
      <dgm:prSet/>
      <dgm:spPr/>
      <dgm:t>
        <a:bodyPr/>
        <a:lstStyle/>
        <a:p>
          <a:endParaRPr lang="en-US"/>
        </a:p>
      </dgm:t>
    </dgm:pt>
    <dgm:pt modelId="{C2DABB27-B845-4094-98D7-6046E7AD8310}" type="sibTrans" cxnId="{A608B7CA-50BC-4FE4-A6C3-F74CD37948FE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683CD118-7F85-4734-B77B-613E66D45CF8}">
      <dgm:prSet custT="1"/>
      <dgm:spPr>
        <a:solidFill>
          <a:schemeClr val="accent1">
            <a:lumMod val="40000"/>
            <a:lumOff val="60000"/>
          </a:schemeClr>
        </a:solid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dirty="0" err="1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ব্রংকাইটিস</a:t>
          </a:r>
          <a:endParaRPr lang="en-US" sz="28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C67F8801-863F-409D-96A4-151F2A8843AE}" type="parTrans" cxnId="{181B8117-7EF3-4EAA-8657-FE4E6654A3DE}">
      <dgm:prSet/>
      <dgm:spPr/>
      <dgm:t>
        <a:bodyPr/>
        <a:lstStyle/>
        <a:p>
          <a:endParaRPr lang="en-US"/>
        </a:p>
      </dgm:t>
    </dgm:pt>
    <dgm:pt modelId="{BBB3E086-5FBC-48D3-B46B-CD9D49B4A8C9}" type="sibTrans" cxnId="{181B8117-7EF3-4EAA-8657-FE4E6654A3DE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A3307D93-01D4-4867-87AE-F1A4BC50D207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6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উচ্চ</a:t>
          </a:r>
          <a:r>
            <a: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রক্ত</a:t>
          </a:r>
          <a:r>
            <a: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চাপ</a:t>
          </a:r>
          <a:endParaRPr lang="en-US" sz="36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748BE126-FDCE-4FA9-A487-BFD4F8C6E8DF}" type="parTrans" cxnId="{B35A9C5D-CF78-4D28-BFDB-42C4E36B6228}">
      <dgm:prSet/>
      <dgm:spPr/>
      <dgm:t>
        <a:bodyPr/>
        <a:lstStyle/>
        <a:p>
          <a:endParaRPr lang="en-US"/>
        </a:p>
      </dgm:t>
    </dgm:pt>
    <dgm:pt modelId="{A1084BE2-C783-4A87-AA3F-90B8450ED653}" type="sibTrans" cxnId="{B35A9C5D-CF78-4D28-BFDB-42C4E36B6228}">
      <dgm:prSet/>
      <dgm:spPr>
        <a:ln w="381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E918128-3CA8-485F-AD7C-BD7186AE6B32}" type="pres">
      <dgm:prSet presAssocID="{9556E477-B08B-4E7A-994B-03A5AF3A10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EE8A82-1E01-4AF1-A817-D75D936F4D5B}" type="pres">
      <dgm:prSet presAssocID="{C4D69E48-4BC3-465A-A01A-17F45A073F31}" presName="centerShape" presStyleLbl="node0" presStyleIdx="0" presStyleCnt="1"/>
      <dgm:spPr/>
    </dgm:pt>
    <dgm:pt modelId="{EF002144-4FC8-4DE6-AE03-DBB0C1EE66A6}" type="pres">
      <dgm:prSet presAssocID="{D9E41B5F-E0A3-4AE6-B63B-9AC7C9CE46D7}" presName="node" presStyleLbl="node1" presStyleIdx="0" presStyleCnt="7" custScaleX="120356" custScaleY="124186" custRadScaleRad="98953">
        <dgm:presLayoutVars>
          <dgm:bulletEnabled val="1"/>
        </dgm:presLayoutVars>
      </dgm:prSet>
      <dgm:spPr/>
    </dgm:pt>
    <dgm:pt modelId="{385A98A4-E58E-42A3-B608-3037C83192AA}" type="pres">
      <dgm:prSet presAssocID="{D9E41B5F-E0A3-4AE6-B63B-9AC7C9CE46D7}" presName="dummy" presStyleCnt="0"/>
      <dgm:spPr/>
    </dgm:pt>
    <dgm:pt modelId="{1DCADDC1-CA4B-426F-9BE0-47852455FF74}" type="pres">
      <dgm:prSet presAssocID="{0DEC9DC3-3244-4D64-9107-60FE3687270D}" presName="sibTrans" presStyleLbl="sibTrans2D1" presStyleIdx="0" presStyleCnt="7"/>
      <dgm:spPr/>
    </dgm:pt>
    <dgm:pt modelId="{4E90EB2D-C73B-4F66-B655-A3916C7591A7}" type="pres">
      <dgm:prSet presAssocID="{DA35E407-C16C-4E29-94DD-6CE78BA4D717}" presName="node" presStyleLbl="node1" presStyleIdx="1" presStyleCnt="7" custScaleX="146003" custScaleY="135960" custRadScaleRad="99351" custRadScaleInc="2753">
        <dgm:presLayoutVars>
          <dgm:bulletEnabled val="1"/>
        </dgm:presLayoutVars>
      </dgm:prSet>
      <dgm:spPr/>
    </dgm:pt>
    <dgm:pt modelId="{289BEFB1-828F-465A-B034-76843D4D4E9C}" type="pres">
      <dgm:prSet presAssocID="{DA35E407-C16C-4E29-94DD-6CE78BA4D717}" presName="dummy" presStyleCnt="0"/>
      <dgm:spPr/>
    </dgm:pt>
    <dgm:pt modelId="{04C95C07-0BA4-4117-BCB8-755BD1CCE032}" type="pres">
      <dgm:prSet presAssocID="{96447561-A177-4A7B-8C85-89246D1698BB}" presName="sibTrans" presStyleLbl="sibTrans2D1" presStyleIdx="1" presStyleCnt="7"/>
      <dgm:spPr/>
    </dgm:pt>
    <dgm:pt modelId="{9C6D29D5-04DC-455E-BA49-116161F3EEB2}" type="pres">
      <dgm:prSet presAssocID="{10C8FC3D-87D5-44AE-B29C-F493E6F2DCD0}" presName="node" presStyleLbl="node1" presStyleIdx="2" presStyleCnt="7" custScaleX="127557" custScaleY="140216" custRadScaleRad="100238" custRadScaleInc="3402">
        <dgm:presLayoutVars>
          <dgm:bulletEnabled val="1"/>
        </dgm:presLayoutVars>
      </dgm:prSet>
      <dgm:spPr/>
    </dgm:pt>
    <dgm:pt modelId="{5505FE64-AE00-403C-A4BA-43334DE7692F}" type="pres">
      <dgm:prSet presAssocID="{10C8FC3D-87D5-44AE-B29C-F493E6F2DCD0}" presName="dummy" presStyleCnt="0"/>
      <dgm:spPr/>
    </dgm:pt>
    <dgm:pt modelId="{032E44E8-D35C-48E1-97F6-887EE42707F4}" type="pres">
      <dgm:prSet presAssocID="{C2DABB27-B845-4094-98D7-6046E7AD8310}" presName="sibTrans" presStyleLbl="sibTrans2D1" presStyleIdx="2" presStyleCnt="7"/>
      <dgm:spPr/>
    </dgm:pt>
    <dgm:pt modelId="{F4645F48-52A0-40A1-BA75-669B3DBEE12D}" type="pres">
      <dgm:prSet presAssocID="{683CD118-7F85-4734-B77B-613E66D45CF8}" presName="node" presStyleLbl="node1" presStyleIdx="3" presStyleCnt="7" custScaleX="133645" custScaleY="130780" custRadScaleRad="97523" custRadScaleInc="9223">
        <dgm:presLayoutVars>
          <dgm:bulletEnabled val="1"/>
        </dgm:presLayoutVars>
      </dgm:prSet>
      <dgm:spPr/>
    </dgm:pt>
    <dgm:pt modelId="{0998980C-F2EB-4C82-94C0-133BCCCF26B8}" type="pres">
      <dgm:prSet presAssocID="{683CD118-7F85-4734-B77B-613E66D45CF8}" presName="dummy" presStyleCnt="0"/>
      <dgm:spPr/>
    </dgm:pt>
    <dgm:pt modelId="{319952C4-2634-4B13-A0B2-9F0EC3907A63}" type="pres">
      <dgm:prSet presAssocID="{BBB3E086-5FBC-48D3-B46B-CD9D49B4A8C9}" presName="sibTrans" presStyleLbl="sibTrans2D1" presStyleIdx="3" presStyleCnt="7"/>
      <dgm:spPr/>
    </dgm:pt>
    <dgm:pt modelId="{AA876BFE-1C09-4481-8C5E-679DFCD6E129}" type="pres">
      <dgm:prSet presAssocID="{A3307D93-01D4-4867-87AE-F1A4BC50D207}" presName="node" presStyleLbl="node1" presStyleIdx="4" presStyleCnt="7" custScaleX="124233" custScaleY="133126" custRadScaleRad="100944" custRadScaleInc="-1503">
        <dgm:presLayoutVars>
          <dgm:bulletEnabled val="1"/>
        </dgm:presLayoutVars>
      </dgm:prSet>
      <dgm:spPr/>
    </dgm:pt>
    <dgm:pt modelId="{43DAF86D-774E-4BD4-B5AC-BE3FF4B61FC5}" type="pres">
      <dgm:prSet presAssocID="{A3307D93-01D4-4867-87AE-F1A4BC50D207}" presName="dummy" presStyleCnt="0"/>
      <dgm:spPr/>
    </dgm:pt>
    <dgm:pt modelId="{0B98AA0E-93DB-4A52-955B-82343345A0BD}" type="pres">
      <dgm:prSet presAssocID="{A1084BE2-C783-4A87-AA3F-90B8450ED653}" presName="sibTrans" presStyleLbl="sibTrans2D1" presStyleIdx="4" presStyleCnt="7"/>
      <dgm:spPr/>
    </dgm:pt>
    <dgm:pt modelId="{0B65AD9A-2ADD-480E-92B5-51C0D93471C3}" type="pres">
      <dgm:prSet presAssocID="{842352A2-0E0A-47B5-AE1D-F23E409E5859}" presName="node" presStyleLbl="node1" presStyleIdx="5" presStyleCnt="7" custScaleX="122206" custScaleY="130038" custRadScaleRad="100238" custRadScaleInc="-3402">
        <dgm:presLayoutVars>
          <dgm:bulletEnabled val="1"/>
        </dgm:presLayoutVars>
      </dgm:prSet>
      <dgm:spPr/>
    </dgm:pt>
    <dgm:pt modelId="{9D762114-21C5-4FE5-8068-1525B11FB694}" type="pres">
      <dgm:prSet presAssocID="{842352A2-0E0A-47B5-AE1D-F23E409E5859}" presName="dummy" presStyleCnt="0"/>
      <dgm:spPr/>
    </dgm:pt>
    <dgm:pt modelId="{2659FD3E-8AF0-45B0-BA2C-2480DEE5C78D}" type="pres">
      <dgm:prSet presAssocID="{5D316A92-0B84-490D-8A80-61C88D9671A7}" presName="sibTrans" presStyleLbl="sibTrans2D1" presStyleIdx="5" presStyleCnt="7"/>
      <dgm:spPr/>
    </dgm:pt>
    <dgm:pt modelId="{6CBF2836-FB0F-4F5F-A9A9-E6A02D1202F3}" type="pres">
      <dgm:prSet presAssocID="{6B9D70AC-E760-40EE-8D6B-38D9871D8A4C}" presName="node" presStyleLbl="node1" presStyleIdx="6" presStyleCnt="7" custScaleX="151796" custScaleY="130345" custRadScaleRad="99351" custRadScaleInc="-2753">
        <dgm:presLayoutVars>
          <dgm:bulletEnabled val="1"/>
        </dgm:presLayoutVars>
      </dgm:prSet>
      <dgm:spPr/>
    </dgm:pt>
    <dgm:pt modelId="{2729782A-0C6D-4FE7-ABA4-409E71E839BB}" type="pres">
      <dgm:prSet presAssocID="{6B9D70AC-E760-40EE-8D6B-38D9871D8A4C}" presName="dummy" presStyleCnt="0"/>
      <dgm:spPr/>
    </dgm:pt>
    <dgm:pt modelId="{A522AA43-2843-4DAC-9E99-4A4E42737C1E}" type="pres">
      <dgm:prSet presAssocID="{22A3D392-C702-44F4-B63D-733F9CC3BFF0}" presName="sibTrans" presStyleLbl="sibTrans2D1" presStyleIdx="6" presStyleCnt="7"/>
      <dgm:spPr/>
    </dgm:pt>
  </dgm:ptLst>
  <dgm:cxnLst>
    <dgm:cxn modelId="{00954A09-F38F-40A9-9C4E-BB26E2E14D24}" srcId="{C4D69E48-4BC3-465A-A01A-17F45A073F31}" destId="{DA35E407-C16C-4E29-94DD-6CE78BA4D717}" srcOrd="1" destOrd="0" parTransId="{8C9A00C5-F404-4C9F-8264-BB9AF9A9B15C}" sibTransId="{96447561-A177-4A7B-8C85-89246D1698BB}"/>
    <dgm:cxn modelId="{181B8117-7EF3-4EAA-8657-FE4E6654A3DE}" srcId="{C4D69E48-4BC3-465A-A01A-17F45A073F31}" destId="{683CD118-7F85-4734-B77B-613E66D45CF8}" srcOrd="3" destOrd="0" parTransId="{C67F8801-863F-409D-96A4-151F2A8843AE}" sibTransId="{BBB3E086-5FBC-48D3-B46B-CD9D49B4A8C9}"/>
    <dgm:cxn modelId="{2BBB8E1C-1237-4A14-8654-4B76113302B9}" type="presOf" srcId="{22A3D392-C702-44F4-B63D-733F9CC3BFF0}" destId="{A522AA43-2843-4DAC-9E99-4A4E42737C1E}" srcOrd="0" destOrd="0" presId="urn:microsoft.com/office/officeart/2005/8/layout/radial6"/>
    <dgm:cxn modelId="{0E79691F-E036-4080-B0AC-94923952E175}" type="presOf" srcId="{A1084BE2-C783-4A87-AA3F-90B8450ED653}" destId="{0B98AA0E-93DB-4A52-955B-82343345A0BD}" srcOrd="0" destOrd="0" presId="urn:microsoft.com/office/officeart/2005/8/layout/radial6"/>
    <dgm:cxn modelId="{F6D12826-DBFD-4E5D-85D7-79B64CB97722}" type="presOf" srcId="{96447561-A177-4A7B-8C85-89246D1698BB}" destId="{04C95C07-0BA4-4117-BCB8-755BD1CCE032}" srcOrd="0" destOrd="0" presId="urn:microsoft.com/office/officeart/2005/8/layout/radial6"/>
    <dgm:cxn modelId="{20A2052A-22AD-4285-9EDD-FFE086698DA0}" srcId="{C4D69E48-4BC3-465A-A01A-17F45A073F31}" destId="{D9E41B5F-E0A3-4AE6-B63B-9AC7C9CE46D7}" srcOrd="0" destOrd="0" parTransId="{C2CFDA90-8DB9-4406-9E21-5ADF30445E11}" sibTransId="{0DEC9DC3-3244-4D64-9107-60FE3687270D}"/>
    <dgm:cxn modelId="{7B27EF2C-1BDD-4965-ABC8-D33EF7D358BD}" type="presOf" srcId="{10C8FC3D-87D5-44AE-B29C-F493E6F2DCD0}" destId="{9C6D29D5-04DC-455E-BA49-116161F3EEB2}" srcOrd="0" destOrd="0" presId="urn:microsoft.com/office/officeart/2005/8/layout/radial6"/>
    <dgm:cxn modelId="{56F92630-580E-4C0B-AFC1-CCCE91C3BB5C}" type="presOf" srcId="{683CD118-7F85-4734-B77B-613E66D45CF8}" destId="{F4645F48-52A0-40A1-BA75-669B3DBEE12D}" srcOrd="0" destOrd="0" presId="urn:microsoft.com/office/officeart/2005/8/layout/radial6"/>
    <dgm:cxn modelId="{12201531-EB44-46D0-9107-D81A1738CC11}" type="presOf" srcId="{0DEC9DC3-3244-4D64-9107-60FE3687270D}" destId="{1DCADDC1-CA4B-426F-9BE0-47852455FF74}" srcOrd="0" destOrd="0" presId="urn:microsoft.com/office/officeart/2005/8/layout/radial6"/>
    <dgm:cxn modelId="{B35A9C5D-CF78-4D28-BFDB-42C4E36B6228}" srcId="{C4D69E48-4BC3-465A-A01A-17F45A073F31}" destId="{A3307D93-01D4-4867-87AE-F1A4BC50D207}" srcOrd="4" destOrd="0" parTransId="{748BE126-FDCE-4FA9-A487-BFD4F8C6E8DF}" sibTransId="{A1084BE2-C783-4A87-AA3F-90B8450ED653}"/>
    <dgm:cxn modelId="{E4003C45-D620-4A30-B10C-E92F39E7DEB0}" srcId="{C4D69E48-4BC3-465A-A01A-17F45A073F31}" destId="{842352A2-0E0A-47B5-AE1D-F23E409E5859}" srcOrd="5" destOrd="0" parTransId="{99696EF4-44A7-4F48-8D18-DF24E80B8340}" sibTransId="{5D316A92-0B84-490D-8A80-61C88D9671A7}"/>
    <dgm:cxn modelId="{495C5C4B-24F8-4102-B682-9167D3266316}" type="presOf" srcId="{842352A2-0E0A-47B5-AE1D-F23E409E5859}" destId="{0B65AD9A-2ADD-480E-92B5-51C0D93471C3}" srcOrd="0" destOrd="0" presId="urn:microsoft.com/office/officeart/2005/8/layout/radial6"/>
    <dgm:cxn modelId="{29B5D671-EC59-4DED-B779-415713B3B96F}" type="presOf" srcId="{9556E477-B08B-4E7A-994B-03A5AF3A10A6}" destId="{1E918128-3CA8-485F-AD7C-BD7186AE6B32}" srcOrd="0" destOrd="0" presId="urn:microsoft.com/office/officeart/2005/8/layout/radial6"/>
    <dgm:cxn modelId="{D3F05C97-2668-480C-8F88-3B2BCBD1DE7F}" type="presOf" srcId="{6B9D70AC-E760-40EE-8D6B-38D9871D8A4C}" destId="{6CBF2836-FB0F-4F5F-A9A9-E6A02D1202F3}" srcOrd="0" destOrd="0" presId="urn:microsoft.com/office/officeart/2005/8/layout/radial6"/>
    <dgm:cxn modelId="{51D55098-59AE-4E63-B6BD-50B57C2F467D}" srcId="{C4D69E48-4BC3-465A-A01A-17F45A073F31}" destId="{6B9D70AC-E760-40EE-8D6B-38D9871D8A4C}" srcOrd="6" destOrd="0" parTransId="{3E24B37A-88BC-4B82-AFEB-7FF9E5BAA30E}" sibTransId="{22A3D392-C702-44F4-B63D-733F9CC3BFF0}"/>
    <dgm:cxn modelId="{8C8D79A9-6FE2-4553-81EE-538C952E919F}" type="presOf" srcId="{D9E41B5F-E0A3-4AE6-B63B-9AC7C9CE46D7}" destId="{EF002144-4FC8-4DE6-AE03-DBB0C1EE66A6}" srcOrd="0" destOrd="0" presId="urn:microsoft.com/office/officeart/2005/8/layout/radial6"/>
    <dgm:cxn modelId="{19D5B0BA-4547-42A0-9CBC-8484F47034BA}" type="presOf" srcId="{DA35E407-C16C-4E29-94DD-6CE78BA4D717}" destId="{4E90EB2D-C73B-4F66-B655-A3916C7591A7}" srcOrd="0" destOrd="0" presId="urn:microsoft.com/office/officeart/2005/8/layout/radial6"/>
    <dgm:cxn modelId="{A608B7CA-50BC-4FE4-A6C3-F74CD37948FE}" srcId="{C4D69E48-4BC3-465A-A01A-17F45A073F31}" destId="{10C8FC3D-87D5-44AE-B29C-F493E6F2DCD0}" srcOrd="2" destOrd="0" parTransId="{6B025F5B-A76C-42E7-8234-851F4147506C}" sibTransId="{C2DABB27-B845-4094-98D7-6046E7AD8310}"/>
    <dgm:cxn modelId="{20C04CD1-FA51-41DD-9BE8-1F1C767B1C1E}" type="presOf" srcId="{5D316A92-0B84-490D-8A80-61C88D9671A7}" destId="{2659FD3E-8AF0-45B0-BA2C-2480DEE5C78D}" srcOrd="0" destOrd="0" presId="urn:microsoft.com/office/officeart/2005/8/layout/radial6"/>
    <dgm:cxn modelId="{D8599AE3-DAD9-43BA-9533-8CF8681C0D7D}" type="presOf" srcId="{BBB3E086-5FBC-48D3-B46B-CD9D49B4A8C9}" destId="{319952C4-2634-4B13-A0B2-9F0EC3907A63}" srcOrd="0" destOrd="0" presId="urn:microsoft.com/office/officeart/2005/8/layout/radial6"/>
    <dgm:cxn modelId="{1C671EED-F074-4141-A478-CBD5D9F3B926}" srcId="{9556E477-B08B-4E7A-994B-03A5AF3A10A6}" destId="{C4D69E48-4BC3-465A-A01A-17F45A073F31}" srcOrd="0" destOrd="0" parTransId="{BDE5E617-C4A9-4D30-A5A1-AFD5FA401100}" sibTransId="{4457964A-D28F-41B8-98FC-ED0FE7F557A1}"/>
    <dgm:cxn modelId="{F69FABF0-6BDF-4E9D-A2A7-E8B1CA617D88}" type="presOf" srcId="{A3307D93-01D4-4867-87AE-F1A4BC50D207}" destId="{AA876BFE-1C09-4481-8C5E-679DFCD6E129}" srcOrd="0" destOrd="0" presId="urn:microsoft.com/office/officeart/2005/8/layout/radial6"/>
    <dgm:cxn modelId="{4218A6F6-710E-4F5A-B241-16F60E3E6310}" type="presOf" srcId="{C2DABB27-B845-4094-98D7-6046E7AD8310}" destId="{032E44E8-D35C-48E1-97F6-887EE42707F4}" srcOrd="0" destOrd="0" presId="urn:microsoft.com/office/officeart/2005/8/layout/radial6"/>
    <dgm:cxn modelId="{DF79DDFA-557A-4FAC-854D-66D680EA547C}" type="presOf" srcId="{C4D69E48-4BC3-465A-A01A-17F45A073F31}" destId="{EBEE8A82-1E01-4AF1-A817-D75D936F4D5B}" srcOrd="0" destOrd="0" presId="urn:microsoft.com/office/officeart/2005/8/layout/radial6"/>
    <dgm:cxn modelId="{951B8C2D-2F0B-49A4-A792-2D501E09D50C}" type="presParOf" srcId="{1E918128-3CA8-485F-AD7C-BD7186AE6B32}" destId="{EBEE8A82-1E01-4AF1-A817-D75D936F4D5B}" srcOrd="0" destOrd="0" presId="urn:microsoft.com/office/officeart/2005/8/layout/radial6"/>
    <dgm:cxn modelId="{7495AB3E-0C49-4A4C-A110-5BA4F8AE4614}" type="presParOf" srcId="{1E918128-3CA8-485F-AD7C-BD7186AE6B32}" destId="{EF002144-4FC8-4DE6-AE03-DBB0C1EE66A6}" srcOrd="1" destOrd="0" presId="urn:microsoft.com/office/officeart/2005/8/layout/radial6"/>
    <dgm:cxn modelId="{136653EB-1204-4A41-A2BB-0D2DD5A336D0}" type="presParOf" srcId="{1E918128-3CA8-485F-AD7C-BD7186AE6B32}" destId="{385A98A4-E58E-42A3-B608-3037C83192AA}" srcOrd="2" destOrd="0" presId="urn:microsoft.com/office/officeart/2005/8/layout/radial6"/>
    <dgm:cxn modelId="{1ADCD5D6-CB28-4E68-8463-0CF4003FBB45}" type="presParOf" srcId="{1E918128-3CA8-485F-AD7C-BD7186AE6B32}" destId="{1DCADDC1-CA4B-426F-9BE0-47852455FF74}" srcOrd="3" destOrd="0" presId="urn:microsoft.com/office/officeart/2005/8/layout/radial6"/>
    <dgm:cxn modelId="{C47AE32E-A609-49D0-8376-F8E4E1DF3AF2}" type="presParOf" srcId="{1E918128-3CA8-485F-AD7C-BD7186AE6B32}" destId="{4E90EB2D-C73B-4F66-B655-A3916C7591A7}" srcOrd="4" destOrd="0" presId="urn:microsoft.com/office/officeart/2005/8/layout/radial6"/>
    <dgm:cxn modelId="{50AA96E6-7A83-4A8B-B29D-E06FAD18F50D}" type="presParOf" srcId="{1E918128-3CA8-485F-AD7C-BD7186AE6B32}" destId="{289BEFB1-828F-465A-B034-76843D4D4E9C}" srcOrd="5" destOrd="0" presId="urn:microsoft.com/office/officeart/2005/8/layout/radial6"/>
    <dgm:cxn modelId="{9F37813F-1BE4-48A1-B544-F140E74B8008}" type="presParOf" srcId="{1E918128-3CA8-485F-AD7C-BD7186AE6B32}" destId="{04C95C07-0BA4-4117-BCB8-755BD1CCE032}" srcOrd="6" destOrd="0" presId="urn:microsoft.com/office/officeart/2005/8/layout/radial6"/>
    <dgm:cxn modelId="{A50E2405-E491-46E4-953E-57ECC14022DF}" type="presParOf" srcId="{1E918128-3CA8-485F-AD7C-BD7186AE6B32}" destId="{9C6D29D5-04DC-455E-BA49-116161F3EEB2}" srcOrd="7" destOrd="0" presId="urn:microsoft.com/office/officeart/2005/8/layout/radial6"/>
    <dgm:cxn modelId="{F3BE100E-3DBD-4AA3-896C-67819AB98C95}" type="presParOf" srcId="{1E918128-3CA8-485F-AD7C-BD7186AE6B32}" destId="{5505FE64-AE00-403C-A4BA-43334DE7692F}" srcOrd="8" destOrd="0" presId="urn:microsoft.com/office/officeart/2005/8/layout/radial6"/>
    <dgm:cxn modelId="{CD32B1DB-9010-4FFD-AE29-90B1695082C4}" type="presParOf" srcId="{1E918128-3CA8-485F-AD7C-BD7186AE6B32}" destId="{032E44E8-D35C-48E1-97F6-887EE42707F4}" srcOrd="9" destOrd="0" presId="urn:microsoft.com/office/officeart/2005/8/layout/radial6"/>
    <dgm:cxn modelId="{4A84DBA7-2D80-410E-8B75-67520C126622}" type="presParOf" srcId="{1E918128-3CA8-485F-AD7C-BD7186AE6B32}" destId="{F4645F48-52A0-40A1-BA75-669B3DBEE12D}" srcOrd="10" destOrd="0" presId="urn:microsoft.com/office/officeart/2005/8/layout/radial6"/>
    <dgm:cxn modelId="{50C5C059-E647-4ED2-9EA7-DB9C76F15722}" type="presParOf" srcId="{1E918128-3CA8-485F-AD7C-BD7186AE6B32}" destId="{0998980C-F2EB-4C82-94C0-133BCCCF26B8}" srcOrd="11" destOrd="0" presId="urn:microsoft.com/office/officeart/2005/8/layout/radial6"/>
    <dgm:cxn modelId="{E8A5D038-F1FA-4EB7-8C1A-843B01599E95}" type="presParOf" srcId="{1E918128-3CA8-485F-AD7C-BD7186AE6B32}" destId="{319952C4-2634-4B13-A0B2-9F0EC3907A63}" srcOrd="12" destOrd="0" presId="urn:microsoft.com/office/officeart/2005/8/layout/radial6"/>
    <dgm:cxn modelId="{87B305C3-982A-4EBB-B364-641FE9D68EBF}" type="presParOf" srcId="{1E918128-3CA8-485F-AD7C-BD7186AE6B32}" destId="{AA876BFE-1C09-4481-8C5E-679DFCD6E129}" srcOrd="13" destOrd="0" presId="urn:microsoft.com/office/officeart/2005/8/layout/radial6"/>
    <dgm:cxn modelId="{690F3299-9F9E-43A5-B939-3A384939AEBD}" type="presParOf" srcId="{1E918128-3CA8-485F-AD7C-BD7186AE6B32}" destId="{43DAF86D-774E-4BD4-B5AC-BE3FF4B61FC5}" srcOrd="14" destOrd="0" presId="urn:microsoft.com/office/officeart/2005/8/layout/radial6"/>
    <dgm:cxn modelId="{23933397-F515-4E43-96F5-955C0D43B183}" type="presParOf" srcId="{1E918128-3CA8-485F-AD7C-BD7186AE6B32}" destId="{0B98AA0E-93DB-4A52-955B-82343345A0BD}" srcOrd="15" destOrd="0" presId="urn:microsoft.com/office/officeart/2005/8/layout/radial6"/>
    <dgm:cxn modelId="{D7091EBE-0720-46D9-9F10-CBACD6FF8DDF}" type="presParOf" srcId="{1E918128-3CA8-485F-AD7C-BD7186AE6B32}" destId="{0B65AD9A-2ADD-480E-92B5-51C0D93471C3}" srcOrd="16" destOrd="0" presId="urn:microsoft.com/office/officeart/2005/8/layout/radial6"/>
    <dgm:cxn modelId="{A8E7D668-2042-4298-984B-05710733E17E}" type="presParOf" srcId="{1E918128-3CA8-485F-AD7C-BD7186AE6B32}" destId="{9D762114-21C5-4FE5-8068-1525B11FB694}" srcOrd="17" destOrd="0" presId="urn:microsoft.com/office/officeart/2005/8/layout/radial6"/>
    <dgm:cxn modelId="{DD073317-E12F-472B-A2E5-88B641C94A03}" type="presParOf" srcId="{1E918128-3CA8-485F-AD7C-BD7186AE6B32}" destId="{2659FD3E-8AF0-45B0-BA2C-2480DEE5C78D}" srcOrd="18" destOrd="0" presId="urn:microsoft.com/office/officeart/2005/8/layout/radial6"/>
    <dgm:cxn modelId="{F0735141-DDB0-4DC8-B673-BFFC603C8CA9}" type="presParOf" srcId="{1E918128-3CA8-485F-AD7C-BD7186AE6B32}" destId="{6CBF2836-FB0F-4F5F-A9A9-E6A02D1202F3}" srcOrd="19" destOrd="0" presId="urn:microsoft.com/office/officeart/2005/8/layout/radial6"/>
    <dgm:cxn modelId="{BB2008F4-1BD6-4C5E-B730-66225D643562}" type="presParOf" srcId="{1E918128-3CA8-485F-AD7C-BD7186AE6B32}" destId="{2729782A-0C6D-4FE7-ABA4-409E71E839BB}" srcOrd="20" destOrd="0" presId="urn:microsoft.com/office/officeart/2005/8/layout/radial6"/>
    <dgm:cxn modelId="{66F1651D-C1B1-4861-9E30-7B636E39790C}" type="presParOf" srcId="{1E918128-3CA8-485F-AD7C-BD7186AE6B32}" destId="{A522AA43-2843-4DAC-9E99-4A4E42737C1E}" srcOrd="21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2AA43-2843-4DAC-9E99-4A4E42737C1E}">
      <dsp:nvSpPr>
        <dsp:cNvPr id="0" name=""/>
        <dsp:cNvSpPr/>
      </dsp:nvSpPr>
      <dsp:spPr>
        <a:xfrm>
          <a:off x="1622031" y="658810"/>
          <a:ext cx="5252183" cy="5252183"/>
        </a:xfrm>
        <a:prstGeom prst="blockArc">
          <a:avLst>
            <a:gd name="adj1" fmla="val 13114305"/>
            <a:gd name="adj2" fmla="val 16200019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9FD3E-8AF0-45B0-BA2C-2480DEE5C78D}">
      <dsp:nvSpPr>
        <dsp:cNvPr id="0" name=""/>
        <dsp:cNvSpPr/>
      </dsp:nvSpPr>
      <dsp:spPr>
        <a:xfrm>
          <a:off x="1622046" y="658792"/>
          <a:ext cx="5252183" cy="5252183"/>
        </a:xfrm>
        <a:prstGeom prst="blockArc">
          <a:avLst>
            <a:gd name="adj1" fmla="val 10028564"/>
            <a:gd name="adj2" fmla="val 13114275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8AA0E-93DB-4A52-955B-82343345A0BD}">
      <dsp:nvSpPr>
        <dsp:cNvPr id="0" name=""/>
        <dsp:cNvSpPr/>
      </dsp:nvSpPr>
      <dsp:spPr>
        <a:xfrm>
          <a:off x="1614924" y="628438"/>
          <a:ext cx="5252183" cy="5252183"/>
        </a:xfrm>
        <a:prstGeom prst="blockArc">
          <a:avLst>
            <a:gd name="adj1" fmla="val 6932318"/>
            <a:gd name="adj2" fmla="val 9986936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952C4-2634-4B13-A0B2-9F0EC3907A63}">
      <dsp:nvSpPr>
        <dsp:cNvPr id="0" name=""/>
        <dsp:cNvSpPr/>
      </dsp:nvSpPr>
      <dsp:spPr>
        <a:xfrm>
          <a:off x="1545930" y="596714"/>
          <a:ext cx="5252183" cy="5252183"/>
        </a:xfrm>
        <a:prstGeom prst="blockArc">
          <a:avLst>
            <a:gd name="adj1" fmla="val 3878440"/>
            <a:gd name="adj2" fmla="val 6830924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E44E8-D35C-48E1-97F6-887EE42707F4}">
      <dsp:nvSpPr>
        <dsp:cNvPr id="0" name=""/>
        <dsp:cNvSpPr/>
      </dsp:nvSpPr>
      <dsp:spPr>
        <a:xfrm>
          <a:off x="1649246" y="550498"/>
          <a:ext cx="5252183" cy="5252183"/>
        </a:xfrm>
        <a:prstGeom prst="blockArc">
          <a:avLst>
            <a:gd name="adj1" fmla="val 920528"/>
            <a:gd name="adj2" fmla="val 4029568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95C07-0BA4-4117-BCB8-755BD1CCE032}">
      <dsp:nvSpPr>
        <dsp:cNvPr id="0" name=""/>
        <dsp:cNvSpPr/>
      </dsp:nvSpPr>
      <dsp:spPr>
        <a:xfrm>
          <a:off x="1622045" y="658792"/>
          <a:ext cx="5252183" cy="5252183"/>
        </a:xfrm>
        <a:prstGeom prst="blockArc">
          <a:avLst>
            <a:gd name="adj1" fmla="val 19285725"/>
            <a:gd name="adj2" fmla="val 771436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DDC1-CA4B-426F-9BE0-47852455FF74}">
      <dsp:nvSpPr>
        <dsp:cNvPr id="0" name=""/>
        <dsp:cNvSpPr/>
      </dsp:nvSpPr>
      <dsp:spPr>
        <a:xfrm>
          <a:off x="1622059" y="658810"/>
          <a:ext cx="5252183" cy="5252183"/>
        </a:xfrm>
        <a:prstGeom prst="blockArc">
          <a:avLst>
            <a:gd name="adj1" fmla="val 16199981"/>
            <a:gd name="adj2" fmla="val 19285695"/>
            <a:gd name="adj3" fmla="val 39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E8A82-1E01-4AF1-A817-D75D936F4D5B}">
      <dsp:nvSpPr>
        <dsp:cNvPr id="0" name=""/>
        <dsp:cNvSpPr/>
      </dsp:nvSpPr>
      <dsp:spPr>
        <a:xfrm>
          <a:off x="3230301" y="2240108"/>
          <a:ext cx="2035671" cy="2035671"/>
        </a:xfrm>
        <a:prstGeom prst="ellipse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 err="1"/>
            <a:t>দূষিত</a:t>
          </a:r>
          <a:r>
            <a:rPr lang="en-US" sz="4300" kern="1200" dirty="0"/>
            <a:t> </a:t>
          </a:r>
          <a:r>
            <a:rPr lang="en-US" sz="4300" kern="1200" dirty="0" err="1"/>
            <a:t>বায়ু</a:t>
          </a:r>
          <a:endParaRPr lang="en-US" sz="4300" kern="1200" dirty="0"/>
        </a:p>
      </dsp:txBody>
      <dsp:txXfrm>
        <a:off x="3528418" y="2538225"/>
        <a:ext cx="1439437" cy="1439437"/>
      </dsp:txXfrm>
    </dsp:sp>
    <dsp:sp modelId="{EF002144-4FC8-4DE6-AE03-DBB0C1EE66A6}">
      <dsp:nvSpPr>
        <dsp:cNvPr id="0" name=""/>
        <dsp:cNvSpPr/>
      </dsp:nvSpPr>
      <dsp:spPr>
        <a:xfrm>
          <a:off x="3390619" y="-174696"/>
          <a:ext cx="1715036" cy="1769612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এলার্জি</a:t>
          </a:r>
          <a:endParaRPr lang="en-US" sz="28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641780" y="84458"/>
        <a:ext cx="1212714" cy="1251304"/>
      </dsp:txXfrm>
    </dsp:sp>
    <dsp:sp modelId="{4E90EB2D-C73B-4F66-B655-A3916C7591A7}">
      <dsp:nvSpPr>
        <dsp:cNvPr id="0" name=""/>
        <dsp:cNvSpPr/>
      </dsp:nvSpPr>
      <dsp:spPr>
        <a:xfrm>
          <a:off x="5220946" y="710839"/>
          <a:ext cx="2080498" cy="19373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accent1"/>
              </a:solidFill>
            </a:rPr>
            <a:t>কাশি</a:t>
          </a:r>
          <a:endParaRPr lang="en-US" sz="2800" kern="1200" dirty="0">
            <a:solidFill>
              <a:schemeClr val="accent1"/>
            </a:solidFill>
          </a:endParaRPr>
        </a:p>
      </dsp:txBody>
      <dsp:txXfrm>
        <a:off x="5525628" y="994563"/>
        <a:ext cx="1471134" cy="1369940"/>
      </dsp:txXfrm>
    </dsp:sp>
    <dsp:sp modelId="{9C6D29D5-04DC-455E-BA49-116161F3EEB2}">
      <dsp:nvSpPr>
        <dsp:cNvPr id="0" name=""/>
        <dsp:cNvSpPr/>
      </dsp:nvSpPr>
      <dsp:spPr>
        <a:xfrm>
          <a:off x="5849548" y="2858817"/>
          <a:ext cx="1817648" cy="1998035"/>
        </a:xfrm>
        <a:prstGeom prst="ellipse">
          <a:avLst/>
        </a:prstGeom>
        <a:solidFill>
          <a:srgbClr val="FFC000"/>
        </a:solid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হাঁপানি</a:t>
          </a:r>
          <a:endParaRPr lang="en-US" sz="32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6115736" y="3151422"/>
        <a:ext cx="1285272" cy="1412825"/>
      </dsp:txXfrm>
    </dsp:sp>
    <dsp:sp modelId="{F4645F48-52A0-40A1-BA75-669B3DBEE12D}">
      <dsp:nvSpPr>
        <dsp:cNvPr id="0" name=""/>
        <dsp:cNvSpPr/>
      </dsp:nvSpPr>
      <dsp:spPr>
        <a:xfrm>
          <a:off x="4322588" y="4617702"/>
          <a:ext cx="1904400" cy="186357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ব্রংকাইটিস</a:t>
          </a:r>
          <a:endParaRPr lang="en-US" sz="2800" kern="12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4601481" y="4890616"/>
        <a:ext cx="1346614" cy="1317747"/>
      </dsp:txXfrm>
    </dsp:sp>
    <dsp:sp modelId="{AA876BFE-1C09-4481-8C5E-679DFCD6E129}">
      <dsp:nvSpPr>
        <dsp:cNvPr id="0" name=""/>
        <dsp:cNvSpPr/>
      </dsp:nvSpPr>
      <dsp:spPr>
        <a:xfrm>
          <a:off x="2245831" y="4629249"/>
          <a:ext cx="1770282" cy="1897005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উচ্চ</a:t>
          </a:r>
          <a:r>
            <a:rPr lang="en-US" sz="36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রক্ত</a:t>
          </a:r>
          <a:r>
            <a:rPr lang="en-US" sz="3600" kern="1200" dirty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চাপ</a:t>
          </a:r>
          <a:endParaRPr lang="en-US" sz="36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505083" y="4907059"/>
        <a:ext cx="1251778" cy="1341385"/>
      </dsp:txXfrm>
    </dsp:sp>
    <dsp:sp modelId="{0B65AD9A-2ADD-480E-92B5-51C0D93471C3}">
      <dsp:nvSpPr>
        <dsp:cNvPr id="0" name=""/>
        <dsp:cNvSpPr/>
      </dsp:nvSpPr>
      <dsp:spPr>
        <a:xfrm>
          <a:off x="867202" y="2931333"/>
          <a:ext cx="1741398" cy="185300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মাথা</a:t>
          </a:r>
          <a:r>
            <a:rPr lang="en-US" sz="3600" kern="12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ব্যাথা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1122224" y="3202699"/>
        <a:ext cx="1231354" cy="1310270"/>
      </dsp:txXfrm>
    </dsp:sp>
    <dsp:sp modelId="{6CBF2836-FB0F-4F5F-A9A9-E6A02D1202F3}">
      <dsp:nvSpPr>
        <dsp:cNvPr id="0" name=""/>
        <dsp:cNvSpPr/>
      </dsp:nvSpPr>
      <dsp:spPr>
        <a:xfrm>
          <a:off x="1153555" y="750845"/>
          <a:ext cx="2163047" cy="1857376"/>
        </a:xfrm>
        <a:prstGeom prst="ellipse">
          <a:avLst/>
        </a:prstGeom>
        <a:solidFill>
          <a:schemeClr val="accent2"/>
        </a:solidFill>
        <a:ln w="381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rgbClr val="FFFF00"/>
              </a:solidFill>
            </a:rPr>
            <a:t>ফুসফুসে</a:t>
          </a:r>
          <a:r>
            <a:rPr lang="en-US" sz="2800" kern="1200" dirty="0">
              <a:solidFill>
                <a:srgbClr val="FFFF00"/>
              </a:solidFill>
            </a:rPr>
            <a:t> </a:t>
          </a:r>
          <a:r>
            <a:rPr lang="en-US" sz="2800" kern="1200" dirty="0" err="1">
              <a:solidFill>
                <a:srgbClr val="FFFF00"/>
              </a:solidFill>
            </a:rPr>
            <a:t>ক্যান্সার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1470326" y="1022851"/>
        <a:ext cx="1529505" cy="1313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80B28-299C-451A-A6CC-F121FABCA3E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2F0A-4A77-400E-990C-0D30C7FA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22F0A-4A77-400E-990C-0D30C7FA2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1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5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1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5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3DE1C-7F9A-43CB-8045-180D2D8E77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718B-32D1-4088-97DE-3A6C6098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bibakhandat1981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DF54D5-9AE5-4C52-B346-A5992081F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0F5C87B-871F-424F-A004-2A06BC2463AA}"/>
              </a:ext>
            </a:extLst>
          </p:cNvPr>
          <p:cNvSpPr/>
          <p:nvPr/>
        </p:nvSpPr>
        <p:spPr>
          <a:xfrm>
            <a:off x="1865873" y="1274453"/>
            <a:ext cx="9588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137"/>
            <a:ext cx="6250898" cy="697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3976" y="-24065"/>
            <a:ext cx="6068024" cy="69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74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-0.89167 0.02014 " pathEditMode="relative" rAng="0" ptsTypes="AA">
                                      <p:cBhvr>
                                        <p:cTn id="6" dur="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83" y="9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0.89167 -0.03334 " pathEditMode="relative" rAng="0" ptsTypes="AA">
                                      <p:cBhvr>
                                        <p:cTn id="8" dur="9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83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2470" y="252663"/>
            <a:ext cx="2039046" cy="55021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ফলে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400" y="762000"/>
            <a:ext cx="89916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3655" y="5979945"/>
            <a:ext cx="9180073" cy="7692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গাড়ির কালো ধোঁয়া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arir dhu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8" y="14070"/>
            <a:ext cx="9847385" cy="581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24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55034" y="340895"/>
            <a:ext cx="2036966" cy="52979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চুলা</a:t>
            </a:r>
            <a:r>
              <a:rPr lang="bn-IN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 কালো ধোঁয়া বায়ু দূষিত </a:t>
            </a:r>
            <a:r>
              <a:rPr lang="bn-IN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219200"/>
            <a:ext cx="91440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1461" y="6096000"/>
            <a:ext cx="7548768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মাটির চুলার কালো ধোঁয়া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295400"/>
            <a:ext cx="89154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CA0HR1T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6" y="28136"/>
            <a:ext cx="9856094" cy="566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14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91268" y="264695"/>
            <a:ext cx="1871704" cy="46127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আবর্জ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নার কারণে বা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য়ু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3968" y="6188240"/>
            <a:ext cx="3947886" cy="6096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ময়লা আবর্জনা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thCAEGEF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2" y="29028"/>
            <a:ext cx="10128738" cy="606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4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58707058"/>
              </p:ext>
            </p:extLst>
          </p:nvPr>
        </p:nvGraphicFramePr>
        <p:xfrm>
          <a:off x="18288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83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E8A82-1E01-4AF1-A817-D75D936F4D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02144-4FC8-4DE6-AE03-DBB0C1EE66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ADDC1-CA4B-426F-9BE0-47852455FF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0EB2D-C73B-4F66-B655-A3916C7591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C95C07-0BA4-4117-BCB8-755BD1CCE0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D29D5-04DC-455E-BA49-116161F3EEB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E44E8-D35C-48E1-97F6-887EE4270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645F48-52A0-40A1-BA75-669B3DBEE12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952C4-2634-4B13-A0B2-9F0EC3907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6BFE-1C09-4481-8C5E-679DFCD6E1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98AA0E-93DB-4A52-955B-82343345A0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65AD9A-2ADD-480E-92B5-51C0D93471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9FD3E-8AF0-45B0-BA2C-2480DEE5C7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BF2836-FB0F-4F5F-A9A9-E6A02D1202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2AA43-2843-4DAC-9E99-4A4E42737C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0" y="0"/>
            <a:ext cx="12192000" cy="6858000"/>
          </a:xfrm>
          <a:prstGeom prst="snip2SameRect">
            <a:avLst>
              <a:gd name="adj1" fmla="val 52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8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bn-BD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বইয়ের সাথে সংযোগ স্থাপন</a:t>
            </a:r>
          </a:p>
          <a:p>
            <a:pPr algn="ctr"/>
            <a:r>
              <a:rPr lang="bn-BD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 নং </a:t>
            </a:r>
            <a:r>
              <a:rPr lang="bn-IN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২৩, ২৪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294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7726" y="76200"/>
            <a:ext cx="5029200" cy="1143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44283" y="1447800"/>
            <a:ext cx="3740834" cy="16764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গোপলা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96100" y="1447800"/>
            <a:ext cx="3200400" cy="1676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দল-জবা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080824" y="3390309"/>
            <a:ext cx="685800" cy="570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Down Arrow 5"/>
          <p:cNvSpPr/>
          <p:nvPr/>
        </p:nvSpPr>
        <p:spPr>
          <a:xfrm>
            <a:off x="8153400" y="3390309"/>
            <a:ext cx="685800" cy="570909"/>
          </a:xfrm>
          <a:prstGeom prst="downArrow">
            <a:avLst>
              <a:gd name="adj1" fmla="val 50000"/>
              <a:gd name="adj2" fmla="val 56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Horizontal Scroll 6"/>
          <p:cNvSpPr/>
          <p:nvPr/>
        </p:nvSpPr>
        <p:spPr>
          <a:xfrm>
            <a:off x="0" y="3896751"/>
            <a:ext cx="6161649" cy="2961249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6302326" y="3896751"/>
            <a:ext cx="5889674" cy="2961249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45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0"/>
            <a:ext cx="6019800" cy="1524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715000" y="1676400"/>
            <a:ext cx="609600" cy="5334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1752600" y="3276600"/>
            <a:ext cx="89154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চুলার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5105400"/>
            <a:ext cx="89154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কলকারখানার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6158132"/>
            <a:ext cx="89154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ধুমপানের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2421402"/>
            <a:ext cx="8915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ভাটা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4120660"/>
            <a:ext cx="89154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ফেললে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1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228600"/>
            <a:ext cx="449580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92988" y="2362200"/>
            <a:ext cx="41148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এলার্জি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92988" y="3448928"/>
            <a:ext cx="4114800" cy="1066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হাঁপানি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19600" y="4702124"/>
            <a:ext cx="3886200" cy="990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কাশি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19600" y="5763064"/>
            <a:ext cx="4038600" cy="1066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রক্তচাপ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1349324"/>
            <a:ext cx="40386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ব্যাথা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8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8125" y="186397"/>
            <a:ext cx="5079609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2535" y="1752600"/>
            <a:ext cx="10438228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১।বায়ু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২।বায়ু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২ট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৩।দূষিত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স্বাস্থের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	৩টি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347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15C988-7B87-40D4-983D-9BF9889FE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695" y="1578894"/>
            <a:ext cx="8024459" cy="372427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E102FA8-E27B-4C8E-B2BB-38CCB9316800}"/>
              </a:ext>
            </a:extLst>
          </p:cNvPr>
          <p:cNvGrpSpPr/>
          <p:nvPr/>
        </p:nvGrpSpPr>
        <p:grpSpPr>
          <a:xfrm>
            <a:off x="3521" y="5299984"/>
            <a:ext cx="12188479" cy="1590027"/>
            <a:chOff x="3521" y="5239827"/>
            <a:chExt cx="12690449" cy="1590027"/>
          </a:xfrm>
        </p:grpSpPr>
        <p:pic>
          <p:nvPicPr>
            <p:cNvPr id="2" name="Picture 1" descr="inde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58202" y="5241664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6" name="Picture 5" descr="index.jpg">
              <a:extLst>
                <a:ext uri="{FF2B5EF4-FFF2-40B4-BE49-F238E27FC236}">
                  <a16:creationId xmlns:a16="http://schemas.microsoft.com/office/drawing/2014/main" id="{2FCBA706-A591-40E0-A41A-4E10AEBCC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78756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8" name="Picture 7" descr="index.jpg">
              <a:extLst>
                <a:ext uri="{FF2B5EF4-FFF2-40B4-BE49-F238E27FC236}">
                  <a16:creationId xmlns:a16="http://schemas.microsoft.com/office/drawing/2014/main" id="{0322AB73-FC3E-438F-91CF-48AEC0FDA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2143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9" name="Picture 8" descr="index.jpg">
              <a:extLst>
                <a:ext uri="{FF2B5EF4-FFF2-40B4-BE49-F238E27FC236}">
                  <a16:creationId xmlns:a16="http://schemas.microsoft.com/office/drawing/2014/main" id="{A5B77E20-526F-4BA7-B4FD-28CB416E3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0439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0" name="Picture 9" descr="index.jpg">
              <a:extLst>
                <a:ext uri="{FF2B5EF4-FFF2-40B4-BE49-F238E27FC236}">
                  <a16:creationId xmlns:a16="http://schemas.microsoft.com/office/drawing/2014/main" id="{E0AADE77-EB36-4B26-85B6-396B4D129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7562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1" name="Picture 10" descr="index.jpg">
              <a:extLst>
                <a:ext uri="{FF2B5EF4-FFF2-40B4-BE49-F238E27FC236}">
                  <a16:creationId xmlns:a16="http://schemas.microsoft.com/office/drawing/2014/main" id="{B24A750F-8F95-4BF9-96DF-C07915153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21" y="5244465"/>
              <a:ext cx="2115214" cy="1585389"/>
            </a:xfrm>
            <a:prstGeom prst="rect">
              <a:avLst/>
            </a:prstGeom>
            <a:noFill/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1DAE51-0912-445D-A15E-0199BF0A96C0}"/>
              </a:ext>
            </a:extLst>
          </p:cNvPr>
          <p:cNvGrpSpPr/>
          <p:nvPr/>
        </p:nvGrpSpPr>
        <p:grpSpPr>
          <a:xfrm>
            <a:off x="-2821" y="0"/>
            <a:ext cx="12188479" cy="1590027"/>
            <a:chOff x="3521" y="5239827"/>
            <a:chExt cx="12690449" cy="1590027"/>
          </a:xfrm>
        </p:grpSpPr>
        <p:pic>
          <p:nvPicPr>
            <p:cNvPr id="14" name="Picture 13" descr="index.jpg">
              <a:extLst>
                <a:ext uri="{FF2B5EF4-FFF2-40B4-BE49-F238E27FC236}">
                  <a16:creationId xmlns:a16="http://schemas.microsoft.com/office/drawing/2014/main" id="{6CBD0450-4B3D-45ED-A3E7-2E420EFB4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58202" y="5241664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5" name="Picture 14" descr="index.jpg">
              <a:extLst>
                <a:ext uri="{FF2B5EF4-FFF2-40B4-BE49-F238E27FC236}">
                  <a16:creationId xmlns:a16="http://schemas.microsoft.com/office/drawing/2014/main" id="{74542664-5028-4A9A-972A-B16971ED4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78756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6" name="Picture 15" descr="index.jpg">
              <a:extLst>
                <a:ext uri="{FF2B5EF4-FFF2-40B4-BE49-F238E27FC236}">
                  <a16:creationId xmlns:a16="http://schemas.microsoft.com/office/drawing/2014/main" id="{451E38BF-85A3-4D6B-B0FE-E273D6C33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2143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7" name="Picture 16" descr="index.jpg">
              <a:extLst>
                <a:ext uri="{FF2B5EF4-FFF2-40B4-BE49-F238E27FC236}">
                  <a16:creationId xmlns:a16="http://schemas.microsoft.com/office/drawing/2014/main" id="{1E0EA75F-0270-4B44-9829-69273C01C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0439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8" name="Picture 17" descr="index.jpg">
              <a:extLst>
                <a:ext uri="{FF2B5EF4-FFF2-40B4-BE49-F238E27FC236}">
                  <a16:creationId xmlns:a16="http://schemas.microsoft.com/office/drawing/2014/main" id="{8025B07E-1A1A-4706-8A25-D1321D32A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7562" y="5239827"/>
              <a:ext cx="2115214" cy="1585389"/>
            </a:xfrm>
            <a:prstGeom prst="rect">
              <a:avLst/>
            </a:prstGeom>
            <a:noFill/>
          </p:spPr>
        </p:pic>
        <p:pic>
          <p:nvPicPr>
            <p:cNvPr id="19" name="Picture 18" descr="index.jpg">
              <a:extLst>
                <a:ext uri="{FF2B5EF4-FFF2-40B4-BE49-F238E27FC236}">
                  <a16:creationId xmlns:a16="http://schemas.microsoft.com/office/drawing/2014/main" id="{CD9B55CE-55A7-4FF0-8FFC-8C2F2DE43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21" y="5244465"/>
              <a:ext cx="2115214" cy="1585389"/>
            </a:xfrm>
            <a:prstGeom prst="rect">
              <a:avLst/>
            </a:prstGeom>
            <a:noFill/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D23234-B550-409F-AB52-10AEA0012C86}"/>
              </a:ext>
            </a:extLst>
          </p:cNvPr>
          <p:cNvGrpSpPr/>
          <p:nvPr/>
        </p:nvGrpSpPr>
        <p:grpSpPr>
          <a:xfrm>
            <a:off x="10064090" y="1585388"/>
            <a:ext cx="2127910" cy="3744601"/>
            <a:chOff x="10064090" y="1585389"/>
            <a:chExt cx="2127910" cy="3180302"/>
          </a:xfrm>
        </p:grpSpPr>
        <p:pic>
          <p:nvPicPr>
            <p:cNvPr id="7" name="Picture 6" descr="index.jpg">
              <a:extLst>
                <a:ext uri="{FF2B5EF4-FFF2-40B4-BE49-F238E27FC236}">
                  <a16:creationId xmlns:a16="http://schemas.microsoft.com/office/drawing/2014/main" id="{AD7C7128-B8AD-47F6-8979-F4A9D2C59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70432" y="1585389"/>
              <a:ext cx="2121568" cy="1590151"/>
            </a:xfrm>
            <a:prstGeom prst="rect">
              <a:avLst/>
            </a:prstGeom>
            <a:noFill/>
          </p:spPr>
        </p:pic>
        <p:pic>
          <p:nvPicPr>
            <p:cNvPr id="20" name="Picture 19" descr="index.jpg">
              <a:extLst>
                <a:ext uri="{FF2B5EF4-FFF2-40B4-BE49-F238E27FC236}">
                  <a16:creationId xmlns:a16="http://schemas.microsoft.com/office/drawing/2014/main" id="{7A8E0B99-FEF8-4501-8B31-BDAE4BE2F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4090" y="3175540"/>
              <a:ext cx="2121568" cy="1590151"/>
            </a:xfrm>
            <a:prstGeom prst="rect">
              <a:avLst/>
            </a:prstGeom>
            <a:noFill/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318AFF8-C891-485B-A594-590C49AABEE8}"/>
              </a:ext>
            </a:extLst>
          </p:cNvPr>
          <p:cNvGrpSpPr/>
          <p:nvPr/>
        </p:nvGrpSpPr>
        <p:grpSpPr>
          <a:xfrm>
            <a:off x="-15418" y="1590666"/>
            <a:ext cx="2127910" cy="3751355"/>
            <a:chOff x="10064090" y="1585389"/>
            <a:chExt cx="2127910" cy="3180302"/>
          </a:xfrm>
        </p:grpSpPr>
        <p:pic>
          <p:nvPicPr>
            <p:cNvPr id="23" name="Picture 22" descr="index.jpg">
              <a:extLst>
                <a:ext uri="{FF2B5EF4-FFF2-40B4-BE49-F238E27FC236}">
                  <a16:creationId xmlns:a16="http://schemas.microsoft.com/office/drawing/2014/main" id="{3E7D6B8C-B0AB-4CAE-B08C-07466EA20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70432" y="1585389"/>
              <a:ext cx="2121568" cy="1590151"/>
            </a:xfrm>
            <a:prstGeom prst="rect">
              <a:avLst/>
            </a:prstGeom>
            <a:noFill/>
          </p:spPr>
        </p:pic>
        <p:pic>
          <p:nvPicPr>
            <p:cNvPr id="24" name="Picture 23" descr="index.jpg">
              <a:extLst>
                <a:ext uri="{FF2B5EF4-FFF2-40B4-BE49-F238E27FC236}">
                  <a16:creationId xmlns:a16="http://schemas.microsoft.com/office/drawing/2014/main" id="{26E5971D-01EC-4B79-B980-93657D170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4090" y="3175540"/>
              <a:ext cx="2121568" cy="1590151"/>
            </a:xfrm>
            <a:prstGeom prst="rect">
              <a:avLst/>
            </a:prstGeom>
            <a:noFill/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6E93384-58C3-4A94-BC72-50208605C061}"/>
              </a:ext>
            </a:extLst>
          </p:cNvPr>
          <p:cNvSpPr/>
          <p:nvPr/>
        </p:nvSpPr>
        <p:spPr>
          <a:xfrm>
            <a:off x="2831363" y="1405808"/>
            <a:ext cx="622032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err="1">
                <a:ln/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none" spc="0" dirty="0">
              <a:ln/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26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0" y="0"/>
            <a:ext cx="12192000" cy="6858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হাবিবুর রহমান আখন্দ</a:t>
            </a:r>
            <a:endParaRPr lang="bn-IN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নারায়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 সরকারি প্রাথমিক বিদ্যালয়</a:t>
            </a:r>
          </a:p>
          <a:p>
            <a:pPr algn="ctr"/>
            <a:r>
              <a:rPr lang="bn-IN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দেবিদ্বার, কুমিল্লা।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3"/>
              </a:rPr>
              <a:t>habibakhandat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1981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০১৮২২২৪৫৪৩৩</a:t>
            </a:r>
            <a:endParaRPr lang="bn-BD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76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92001" cy="6858000"/>
            </a:xfrm>
            <a:prstGeom prst="rect">
              <a:avLst/>
            </a:prstGeom>
          </p:spPr>
        </p:pic>
        <p:sp>
          <p:nvSpPr>
            <p:cNvPr id="6" name="Flowchart: Delay 5"/>
            <p:cNvSpPr/>
            <p:nvPr/>
          </p:nvSpPr>
          <p:spPr>
            <a:xfrm>
              <a:off x="2616591" y="704538"/>
              <a:ext cx="9575409" cy="6153462"/>
            </a:xfrm>
            <a:prstGeom prst="flowChartDelay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bn-IN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 </a:t>
              </a:r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 বিজ্ঞান</a:t>
              </a:r>
              <a:endParaRPr lang="bn-IN" sz="6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৫ম </a:t>
              </a:r>
              <a:endParaRPr lang="bn-BD" sz="6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60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bn-IN" sz="60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চতুর্থ</a:t>
              </a:r>
              <a:r>
                <a:rPr lang="en-US" sz="60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bn-BD" sz="6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en-US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600" dirty="0">
                  <a:solidFill>
                    <a:schemeClr val="accent1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৪০ মিনিট</a:t>
              </a:r>
            </a:p>
            <a:p>
              <a:pPr algn="ctr"/>
              <a:endParaRPr lang="en-AU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298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39" y="14071"/>
            <a:ext cx="9629903" cy="683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08" y="983434"/>
            <a:ext cx="12037100" cy="4524315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দূষণ, </a:t>
            </a:r>
          </a:p>
          <a:p>
            <a:pPr algn="ctr"/>
            <a:r>
              <a:rPr lang="bn-BD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দূষণের কারণ ও</a:t>
            </a:r>
          </a:p>
          <a:p>
            <a:pPr algn="ctr"/>
            <a:r>
              <a:rPr lang="bn-BD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ফলাফল 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6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৫.২.১.বায়ু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৫.২.২.বায়ু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৫.২.৩.দূষিত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স্বাস্থের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6795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36" y="6006674"/>
            <a:ext cx="8806375" cy="83725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ভাটার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Picture 4" descr="eiter vatar dho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6" y="267292"/>
            <a:ext cx="8834511" cy="5337233"/>
          </a:xfrm>
          <a:prstGeom prst="rect">
            <a:avLst/>
          </a:prstGeom>
        </p:spPr>
      </p:pic>
      <p:sp>
        <p:nvSpPr>
          <p:cNvPr id="6" name="Cube 5"/>
          <p:cNvSpPr/>
          <p:nvPr/>
        </p:nvSpPr>
        <p:spPr>
          <a:xfrm>
            <a:off x="8947052" y="1730327"/>
            <a:ext cx="3216813" cy="15615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ভাটার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57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72037" y="128676"/>
            <a:ext cx="2491827" cy="55104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কল-কারখানার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6" y="5940307"/>
            <a:ext cx="9327484" cy="8721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কল-কারখানার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ধোঁয়া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26C65-0BFD-4DC1-8FB9-47FC33BE5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" y="24061"/>
            <a:ext cx="9327484" cy="574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19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509" y="986589"/>
            <a:ext cx="2475491" cy="4559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ধূ্মপানের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02" y="6138126"/>
            <a:ext cx="9603967" cy="719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ধুমপানের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 descr="cigartes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28135" y="28135"/>
            <a:ext cx="9646170" cy="59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89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246</Words>
  <Application>Microsoft Office PowerPoint</Application>
  <PresentationFormat>Widescreen</PresentationFormat>
  <Paragraphs>65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Narayonpur GPS</cp:lastModifiedBy>
  <cp:revision>83</cp:revision>
  <dcterms:created xsi:type="dcterms:W3CDTF">2019-06-10T12:18:41Z</dcterms:created>
  <dcterms:modified xsi:type="dcterms:W3CDTF">2019-10-14T13:14:33Z</dcterms:modified>
</cp:coreProperties>
</file>