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73" r:id="rId5"/>
    <p:sldId id="262" r:id="rId6"/>
    <p:sldId id="272" r:id="rId7"/>
    <p:sldId id="261" r:id="rId8"/>
    <p:sldId id="263" r:id="rId9"/>
    <p:sldId id="264" r:id="rId10"/>
    <p:sldId id="265" r:id="rId11"/>
    <p:sldId id="267" r:id="rId12"/>
    <p:sldId id="270" r:id="rId13"/>
    <p:sldId id="271" r:id="rId14"/>
    <p:sldId id="268" r:id="rId15"/>
    <p:sldId id="266"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848A2-84E5-4C10-A071-01D873122455}"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DD22CE5-8241-4B4E-B651-ACCB91984B2E}">
      <dgm:prSet phldrT="[Text]" custT="1"/>
      <dgm:spPr>
        <a:solidFill>
          <a:schemeClr val="accent1">
            <a:lumMod val="40000"/>
            <a:lumOff val="60000"/>
          </a:schemeClr>
        </a:solidFill>
      </dgm:spPr>
      <dgm:t>
        <a:bodyPr/>
        <a:lstStyle/>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২। বিচার সংক্রান্ত</a:t>
          </a:r>
        </a:p>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ক্ষমতা।</a:t>
          </a:r>
        </a:p>
      </dgm:t>
    </dgm:pt>
    <dgm:pt modelId="{5468B505-0109-4C84-8982-51E3C13202A4}" type="parTrans" cxnId="{FE32EA24-936C-49C4-B403-4BD683B4E3D9}">
      <dgm:prSet/>
      <dgm:spPr/>
      <dgm:t>
        <a:bodyPr/>
        <a:lstStyle/>
        <a:p>
          <a:endParaRPr lang="en-US"/>
        </a:p>
      </dgm:t>
    </dgm:pt>
    <dgm:pt modelId="{FA32BC23-080E-44ED-A711-AE582905549F}" type="sibTrans" cxnId="{FE32EA24-936C-49C4-B403-4BD683B4E3D9}">
      <dgm:prSet/>
      <dgm:spPr/>
      <dgm:t>
        <a:bodyPr/>
        <a:lstStyle/>
        <a:p>
          <a:endParaRPr lang="en-US"/>
        </a:p>
      </dgm:t>
    </dgm:pt>
    <dgm:pt modelId="{67E87B28-E7CC-42BE-9CEA-BCC46566F7A5}">
      <dgm:prSet phldrT="[Text]" custT="1"/>
      <dgm:spPr/>
      <dgm:t>
        <a:bodyPr/>
        <a:lstStyle/>
        <a:p>
          <a:r>
            <a:rPr lang="bn-BD" sz="2400" dirty="0" smtClean="0">
              <a:solidFill>
                <a:schemeClr val="accent2">
                  <a:lumMod val="75000"/>
                </a:schemeClr>
              </a:solidFill>
            </a:rPr>
            <a:t> ১।আইন</a:t>
          </a:r>
        </a:p>
        <a:p>
          <a:r>
            <a:rPr lang="bn-BD" sz="2400" dirty="0" smtClean="0">
              <a:solidFill>
                <a:schemeClr val="accent2">
                  <a:lumMod val="75000"/>
                </a:schemeClr>
              </a:solidFill>
            </a:rPr>
            <a:t>প্রণয়ন করা।</a:t>
          </a:r>
          <a:endParaRPr lang="en-US" sz="2400" dirty="0">
            <a:solidFill>
              <a:schemeClr val="accent2">
                <a:lumMod val="75000"/>
              </a:schemeClr>
            </a:solidFill>
          </a:endParaRPr>
        </a:p>
      </dgm:t>
    </dgm:pt>
    <dgm:pt modelId="{BE86572D-1147-4A21-AD6F-273AC389D43B}" type="parTrans" cxnId="{DF435E07-4B48-472E-B023-975D4956379C}">
      <dgm:prSet/>
      <dgm:spPr/>
      <dgm:t>
        <a:bodyPr/>
        <a:lstStyle/>
        <a:p>
          <a:endParaRPr lang="en-US"/>
        </a:p>
      </dgm:t>
    </dgm:pt>
    <dgm:pt modelId="{FACA3FA9-7E4F-495E-A140-0E0792CF8F55}" type="sibTrans" cxnId="{DF435E07-4B48-472E-B023-975D4956379C}">
      <dgm:prSet/>
      <dgm:spPr/>
      <dgm:t>
        <a:bodyPr/>
        <a:lstStyle/>
        <a:p>
          <a:endParaRPr lang="en-US"/>
        </a:p>
      </dgm:t>
    </dgm:pt>
    <dgm:pt modelId="{A165077E-9BEC-4DF2-8E91-FA7FCC39915A}">
      <dgm:prSet phldrT="[Text]" custT="1"/>
      <dgm:spPr>
        <a:solidFill>
          <a:schemeClr val="accent5">
            <a:lumMod val="60000"/>
            <a:lumOff val="40000"/>
          </a:schemeClr>
        </a:solidFill>
      </dgm:spPr>
      <dgm:t>
        <a:bodyPr/>
        <a:lstStyle/>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৩। সংবিধান</a:t>
          </a:r>
        </a:p>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সংশোধন</a:t>
          </a:r>
        </a:p>
        <a:p>
          <a:r>
            <a:rPr lang="bn-BD" sz="2800" dirty="0" smtClean="0">
              <a:solidFill>
                <a:schemeClr val="accent2">
                  <a:lumMod val="40000"/>
                  <a:lumOff val="60000"/>
                </a:schemeClr>
              </a:solidFill>
              <a:latin typeface="NikoshBAN" panose="02000000000000000000" pitchFamily="2" charset="0"/>
              <a:cs typeface="NikoshBAN" panose="02000000000000000000" pitchFamily="2" charset="0"/>
            </a:rPr>
            <a:t>করা।</a:t>
          </a:r>
          <a:endParaRPr lang="en-US" sz="2800" dirty="0">
            <a:solidFill>
              <a:schemeClr val="accent2">
                <a:lumMod val="40000"/>
                <a:lumOff val="60000"/>
              </a:schemeClr>
            </a:solidFill>
            <a:latin typeface="NikoshBAN" panose="02000000000000000000" pitchFamily="2" charset="0"/>
            <a:cs typeface="NikoshBAN" panose="02000000000000000000" pitchFamily="2" charset="0"/>
          </a:endParaRPr>
        </a:p>
      </dgm:t>
    </dgm:pt>
    <dgm:pt modelId="{D06065DB-9974-4F90-BF56-E5348D86742D}" type="parTrans" cxnId="{73CDBCDF-EF5C-448C-BA60-CD6DAD6DC008}">
      <dgm:prSet/>
      <dgm:spPr/>
      <dgm:t>
        <a:bodyPr/>
        <a:lstStyle/>
        <a:p>
          <a:endParaRPr lang="en-US"/>
        </a:p>
      </dgm:t>
    </dgm:pt>
    <dgm:pt modelId="{FC40D432-36F7-42DB-876A-33BEBD0F06C1}" type="sibTrans" cxnId="{73CDBCDF-EF5C-448C-BA60-CD6DAD6DC008}">
      <dgm:prSet/>
      <dgm:spPr/>
      <dgm:t>
        <a:bodyPr/>
        <a:lstStyle/>
        <a:p>
          <a:endParaRPr lang="en-US"/>
        </a:p>
      </dgm:t>
    </dgm:pt>
    <dgm:pt modelId="{410B1148-DD13-4CD3-8D78-BE4F318B9CAA}">
      <dgm:prSet phldrT="[Text]" custT="1"/>
      <dgm:spPr>
        <a:solidFill>
          <a:schemeClr val="accent1">
            <a:lumMod val="50000"/>
          </a:schemeClr>
        </a:solidFill>
      </dgm:spPr>
      <dgm:t>
        <a:bodyPr/>
        <a:lstStyle/>
        <a:p>
          <a:r>
            <a:rPr lang="bn-BD" sz="2800" dirty="0" smtClean="0">
              <a:solidFill>
                <a:schemeClr val="tx2">
                  <a:lumMod val="20000"/>
                  <a:lumOff val="80000"/>
                </a:schemeClr>
              </a:solidFill>
              <a:latin typeface="NikoshBAN" panose="02000000000000000000" pitchFamily="2" charset="0"/>
              <a:cs typeface="NikoshBAN" panose="02000000000000000000" pitchFamily="2" charset="0"/>
            </a:rPr>
            <a:t>৪। শাসন বিভাগকে</a:t>
          </a:r>
        </a:p>
        <a:p>
          <a:r>
            <a:rPr lang="bn-BD" sz="2800" dirty="0" smtClean="0">
              <a:solidFill>
                <a:schemeClr val="tx2">
                  <a:lumMod val="20000"/>
                  <a:lumOff val="80000"/>
                </a:schemeClr>
              </a:solidFill>
              <a:latin typeface="NikoshBAN" panose="02000000000000000000" pitchFamily="2" charset="0"/>
              <a:cs typeface="NikoshBAN" panose="02000000000000000000" pitchFamily="2" charset="0"/>
            </a:rPr>
            <a:t>নিয়ন্ত্রন করা।</a:t>
          </a:r>
          <a:endParaRPr lang="en-US" sz="2800" dirty="0">
            <a:solidFill>
              <a:schemeClr val="tx2">
                <a:lumMod val="20000"/>
                <a:lumOff val="80000"/>
              </a:schemeClr>
            </a:solidFill>
            <a:latin typeface="NikoshBAN" panose="02000000000000000000" pitchFamily="2" charset="0"/>
            <a:cs typeface="NikoshBAN" panose="02000000000000000000" pitchFamily="2" charset="0"/>
          </a:endParaRPr>
        </a:p>
      </dgm:t>
    </dgm:pt>
    <dgm:pt modelId="{C4814C20-12D0-40DC-B531-65E81ADBFAC7}" type="parTrans" cxnId="{3B097DF0-6BB2-4BDC-81F0-4F1E0BCA4411}">
      <dgm:prSet/>
      <dgm:spPr/>
      <dgm:t>
        <a:bodyPr/>
        <a:lstStyle/>
        <a:p>
          <a:endParaRPr lang="en-US"/>
        </a:p>
      </dgm:t>
    </dgm:pt>
    <dgm:pt modelId="{56F4FD7D-57D0-4824-B182-17AE93897CE2}" type="sibTrans" cxnId="{3B097DF0-6BB2-4BDC-81F0-4F1E0BCA4411}">
      <dgm:prSet/>
      <dgm:spPr/>
      <dgm:t>
        <a:bodyPr/>
        <a:lstStyle/>
        <a:p>
          <a:endParaRPr lang="en-US"/>
        </a:p>
      </dgm:t>
    </dgm:pt>
    <dgm:pt modelId="{E8166318-2311-4245-ABF2-45022A11C609}">
      <dgm:prSet phldrT="[Text]" custT="1"/>
      <dgm:spPr>
        <a:solidFill>
          <a:schemeClr val="tx2">
            <a:lumMod val="20000"/>
            <a:lumOff val="80000"/>
          </a:schemeClr>
        </a:solidFill>
      </dgm:spPr>
      <dgm:t>
        <a:bodyPr/>
        <a:lstStyle/>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৫। অর্থ</a:t>
          </a:r>
        </a:p>
        <a:p>
          <a:r>
            <a:rPr lang="bn-BD" sz="2800" dirty="0" smtClean="0">
              <a:solidFill>
                <a:schemeClr val="accent2">
                  <a:lumMod val="60000"/>
                  <a:lumOff val="40000"/>
                </a:schemeClr>
              </a:solidFill>
              <a:latin typeface="NikoshBAN" panose="02000000000000000000" pitchFamily="2" charset="0"/>
              <a:cs typeface="NikoshBAN" panose="02000000000000000000" pitchFamily="2" charset="0"/>
            </a:rPr>
            <a:t>সংক্রান্ত।</a:t>
          </a:r>
          <a:endParaRPr lang="en-US" sz="2800" dirty="0">
            <a:solidFill>
              <a:schemeClr val="accent2">
                <a:lumMod val="60000"/>
                <a:lumOff val="40000"/>
              </a:schemeClr>
            </a:solidFill>
            <a:latin typeface="NikoshBAN" panose="02000000000000000000" pitchFamily="2" charset="0"/>
            <a:cs typeface="NikoshBAN" panose="02000000000000000000" pitchFamily="2" charset="0"/>
          </a:endParaRPr>
        </a:p>
      </dgm:t>
    </dgm:pt>
    <dgm:pt modelId="{07B05B96-8B7D-44FD-9DFB-EF19655E0EE2}" type="parTrans" cxnId="{62886D99-09AA-47C8-9E32-49EF6B7E0E4A}">
      <dgm:prSet/>
      <dgm:spPr/>
      <dgm:t>
        <a:bodyPr/>
        <a:lstStyle/>
        <a:p>
          <a:endParaRPr lang="en-US"/>
        </a:p>
      </dgm:t>
    </dgm:pt>
    <dgm:pt modelId="{BD67F84B-3517-4D19-B966-A11014B389AB}" type="sibTrans" cxnId="{62886D99-09AA-47C8-9E32-49EF6B7E0E4A}">
      <dgm:prSet/>
      <dgm:spPr/>
      <dgm:t>
        <a:bodyPr/>
        <a:lstStyle/>
        <a:p>
          <a:endParaRPr lang="en-US"/>
        </a:p>
      </dgm:t>
    </dgm:pt>
    <dgm:pt modelId="{317BB2FE-57F0-4840-8C2E-0BECECB29EC1}">
      <dgm:prSet phldrT="[Text]" custT="1"/>
      <dgm:spPr/>
      <dgm:t>
        <a:bodyPr/>
        <a:lstStyle/>
        <a:p>
          <a:r>
            <a:rPr lang="bn-BD" sz="2800" dirty="0" smtClean="0">
              <a:latin typeface="NikoshBAN" panose="02000000000000000000" pitchFamily="2" charset="0"/>
              <a:cs typeface="NikoshBAN" panose="02000000000000000000" pitchFamily="2" charset="0"/>
            </a:rPr>
            <a:t> </a:t>
          </a:r>
          <a:r>
            <a:rPr lang="bn-BD" sz="2800" dirty="0" smtClean="0">
              <a:solidFill>
                <a:schemeClr val="bg2">
                  <a:lumMod val="10000"/>
                </a:schemeClr>
              </a:solidFill>
              <a:latin typeface="NikoshBAN" panose="02000000000000000000" pitchFamily="2" charset="0"/>
              <a:cs typeface="NikoshBAN" panose="02000000000000000000" pitchFamily="2" charset="0"/>
            </a:rPr>
            <a:t>৬। সরকার</a:t>
          </a:r>
        </a:p>
        <a:p>
          <a:r>
            <a:rPr lang="bn-BD" sz="2800" dirty="0" smtClean="0">
              <a:solidFill>
                <a:schemeClr val="bg2">
                  <a:lumMod val="10000"/>
                </a:schemeClr>
              </a:solidFill>
              <a:latin typeface="NikoshBAN" panose="02000000000000000000" pitchFamily="2" charset="0"/>
              <a:cs typeface="NikoshBAN" panose="02000000000000000000" pitchFamily="2" charset="0"/>
            </a:rPr>
            <a:t>গঠন।</a:t>
          </a:r>
          <a:endParaRPr lang="en-US" sz="2800" dirty="0">
            <a:solidFill>
              <a:schemeClr val="bg2">
                <a:lumMod val="10000"/>
              </a:schemeClr>
            </a:solidFill>
            <a:latin typeface="NikoshBAN" panose="02000000000000000000" pitchFamily="2" charset="0"/>
            <a:cs typeface="NikoshBAN" panose="02000000000000000000" pitchFamily="2" charset="0"/>
          </a:endParaRPr>
        </a:p>
      </dgm:t>
    </dgm:pt>
    <dgm:pt modelId="{578C2148-BDA8-4AC0-8D3A-0085F99BB8A5}" type="parTrans" cxnId="{83BAF7EE-33B8-486A-ABE0-83AA0E39E307}">
      <dgm:prSet/>
      <dgm:spPr/>
      <dgm:t>
        <a:bodyPr/>
        <a:lstStyle/>
        <a:p>
          <a:endParaRPr lang="en-US"/>
        </a:p>
      </dgm:t>
    </dgm:pt>
    <dgm:pt modelId="{456F6FBD-85B5-4300-8CD0-F21CA79EFB40}" type="sibTrans" cxnId="{83BAF7EE-33B8-486A-ABE0-83AA0E39E307}">
      <dgm:prSet/>
      <dgm:spPr/>
      <dgm:t>
        <a:bodyPr/>
        <a:lstStyle/>
        <a:p>
          <a:endParaRPr lang="en-US"/>
        </a:p>
      </dgm:t>
    </dgm:pt>
    <dgm:pt modelId="{D4EE17DA-B94E-42E4-8E13-8EC9BBD95E87}">
      <dgm:prSet phldrT="[Text]" custT="1"/>
      <dgm:spPr>
        <a:solidFill>
          <a:schemeClr val="tx2">
            <a:lumMod val="40000"/>
            <a:lumOff val="60000"/>
          </a:schemeClr>
        </a:solidFill>
      </dgm:spPr>
      <dgm:t>
        <a:bodyPr/>
        <a:lstStyle/>
        <a:p>
          <a:r>
            <a:rPr lang="bn-BD" sz="2800" dirty="0" smtClean="0">
              <a:solidFill>
                <a:schemeClr val="accent6">
                  <a:lumMod val="50000"/>
                </a:schemeClr>
              </a:solidFill>
              <a:latin typeface="NikoshBAN" panose="02000000000000000000" pitchFamily="2" charset="0"/>
              <a:cs typeface="NikoshBAN" panose="02000000000000000000" pitchFamily="2" charset="0"/>
            </a:rPr>
            <a:t>৭। বিবিধ</a:t>
          </a:r>
        </a:p>
        <a:p>
          <a:r>
            <a:rPr lang="bn-BD" sz="2800" dirty="0" smtClean="0">
              <a:solidFill>
                <a:schemeClr val="accent6">
                  <a:lumMod val="50000"/>
                </a:schemeClr>
              </a:solidFill>
              <a:latin typeface="NikoshBAN" panose="02000000000000000000" pitchFamily="2" charset="0"/>
              <a:cs typeface="NikoshBAN" panose="02000000000000000000" pitchFamily="2" charset="0"/>
            </a:rPr>
            <a:t>ক্ষমতা।</a:t>
          </a:r>
        </a:p>
      </dgm:t>
    </dgm:pt>
    <dgm:pt modelId="{7B6152D0-C82A-41F3-90DD-5696D78CCD50}" type="parTrans" cxnId="{BFE5DF0D-7DE1-42FD-BF1F-10E111A0AC33}">
      <dgm:prSet/>
      <dgm:spPr/>
      <dgm:t>
        <a:bodyPr/>
        <a:lstStyle/>
        <a:p>
          <a:endParaRPr lang="en-US"/>
        </a:p>
      </dgm:t>
    </dgm:pt>
    <dgm:pt modelId="{8634B6D1-F162-41F0-8A29-C36EA90B53E8}" type="sibTrans" cxnId="{BFE5DF0D-7DE1-42FD-BF1F-10E111A0AC33}">
      <dgm:prSet/>
      <dgm:spPr/>
      <dgm:t>
        <a:bodyPr/>
        <a:lstStyle/>
        <a:p>
          <a:endParaRPr lang="en-US"/>
        </a:p>
      </dgm:t>
    </dgm:pt>
    <dgm:pt modelId="{172E078B-1BB6-4721-A793-203C3F78C866}" type="pres">
      <dgm:prSet presAssocID="{6B3848A2-84E5-4C10-A071-01D873122455}" presName="Name0" presStyleCnt="0">
        <dgm:presLayoutVars>
          <dgm:chMax val="1"/>
          <dgm:chPref val="1"/>
          <dgm:dir/>
          <dgm:animOne val="branch"/>
          <dgm:animLvl val="lvl"/>
        </dgm:presLayoutVars>
      </dgm:prSet>
      <dgm:spPr/>
      <dgm:t>
        <a:bodyPr/>
        <a:lstStyle/>
        <a:p>
          <a:endParaRPr lang="en-US"/>
        </a:p>
      </dgm:t>
    </dgm:pt>
    <dgm:pt modelId="{D4823D22-5871-420A-A679-CD157366234D}" type="pres">
      <dgm:prSet presAssocID="{9DD22CE5-8241-4B4E-B651-ACCB91984B2E}" presName="Parent" presStyleLbl="node0" presStyleIdx="0" presStyleCnt="1" custScaleX="140059" custScaleY="74877" custLinFactY="-514" custLinFactNeighborX="-4948" custLinFactNeighborY="-100000">
        <dgm:presLayoutVars>
          <dgm:chMax val="6"/>
          <dgm:chPref val="6"/>
        </dgm:presLayoutVars>
      </dgm:prSet>
      <dgm:spPr/>
      <dgm:t>
        <a:bodyPr/>
        <a:lstStyle/>
        <a:p>
          <a:endParaRPr lang="en-US"/>
        </a:p>
      </dgm:t>
    </dgm:pt>
    <dgm:pt modelId="{3ABB1F6D-BA77-4ABD-AE7C-3A8BDACC7B14}" type="pres">
      <dgm:prSet presAssocID="{67E87B28-E7CC-42BE-9CEA-BCC46566F7A5}" presName="Accent1" presStyleCnt="0"/>
      <dgm:spPr/>
    </dgm:pt>
    <dgm:pt modelId="{792ED79D-3A66-4183-A6B6-F4190B0C1E01}" type="pres">
      <dgm:prSet presAssocID="{67E87B28-E7CC-42BE-9CEA-BCC46566F7A5}" presName="Accent" presStyleLbl="bgShp" presStyleIdx="0" presStyleCnt="6"/>
      <dgm:spPr/>
    </dgm:pt>
    <dgm:pt modelId="{9510F087-D356-4A98-BE7F-20D853FE1C4B}" type="pres">
      <dgm:prSet presAssocID="{67E87B28-E7CC-42BE-9CEA-BCC46566F7A5}" presName="Child1" presStyleLbl="node1" presStyleIdx="0" presStyleCnt="6" custScaleX="156653" custScaleY="108683" custLinFactY="14666" custLinFactNeighborX="-862" custLinFactNeighborY="100000">
        <dgm:presLayoutVars>
          <dgm:chMax val="0"/>
          <dgm:chPref val="0"/>
          <dgm:bulletEnabled val="1"/>
        </dgm:presLayoutVars>
      </dgm:prSet>
      <dgm:spPr/>
      <dgm:t>
        <a:bodyPr/>
        <a:lstStyle/>
        <a:p>
          <a:endParaRPr lang="en-US"/>
        </a:p>
      </dgm:t>
    </dgm:pt>
    <dgm:pt modelId="{37D07277-3691-431C-948F-5DE015D6064E}" type="pres">
      <dgm:prSet presAssocID="{A165077E-9BEC-4DF2-8E91-FA7FCC39915A}" presName="Accent2" presStyleCnt="0"/>
      <dgm:spPr/>
    </dgm:pt>
    <dgm:pt modelId="{40A131B4-E9CD-4F53-BC2C-068798D40CDD}" type="pres">
      <dgm:prSet presAssocID="{A165077E-9BEC-4DF2-8E91-FA7FCC39915A}" presName="Accent" presStyleLbl="bgShp" presStyleIdx="1" presStyleCnt="6" custScaleX="121887" custLinFactX="346675" custLinFactNeighborX="400000" custLinFactNeighborY="-67409"/>
      <dgm:spPr/>
    </dgm:pt>
    <dgm:pt modelId="{88B0FC27-7CFE-4E4F-969A-7F61209ACB86}" type="pres">
      <dgm:prSet presAssocID="{A165077E-9BEC-4DF2-8E91-FA7FCC39915A}" presName="Child2" presStyleLbl="node1" presStyleIdx="1" presStyleCnt="6" custScaleX="137039" custLinFactNeighborX="85398" custLinFactNeighborY="-4986">
        <dgm:presLayoutVars>
          <dgm:chMax val="0"/>
          <dgm:chPref val="0"/>
          <dgm:bulletEnabled val="1"/>
        </dgm:presLayoutVars>
      </dgm:prSet>
      <dgm:spPr/>
      <dgm:t>
        <a:bodyPr/>
        <a:lstStyle/>
        <a:p>
          <a:endParaRPr lang="en-US"/>
        </a:p>
      </dgm:t>
    </dgm:pt>
    <dgm:pt modelId="{F73BFC4C-C05B-44F7-B5FF-C29F838BD058}" type="pres">
      <dgm:prSet presAssocID="{410B1148-DD13-4CD3-8D78-BE4F318B9CAA}" presName="Accent3" presStyleCnt="0"/>
      <dgm:spPr/>
    </dgm:pt>
    <dgm:pt modelId="{1FAE8A63-A782-46CA-92A1-E5E5B499C313}" type="pres">
      <dgm:prSet presAssocID="{410B1148-DD13-4CD3-8D78-BE4F318B9CAA}" presName="Accent" presStyleLbl="bgShp" presStyleIdx="2" presStyleCnt="6"/>
      <dgm:spPr/>
    </dgm:pt>
    <dgm:pt modelId="{37EC30B8-02E1-4B0E-AE44-7F27ADBC22FD}" type="pres">
      <dgm:prSet presAssocID="{410B1148-DD13-4CD3-8D78-BE4F318B9CAA}" presName="Child3" presStyleLbl="node1" presStyleIdx="2" presStyleCnt="6" custScaleX="169300" custScaleY="121447" custLinFactNeighborX="72459" custLinFactNeighborY="7977">
        <dgm:presLayoutVars>
          <dgm:chMax val="0"/>
          <dgm:chPref val="0"/>
          <dgm:bulletEnabled val="1"/>
        </dgm:presLayoutVars>
      </dgm:prSet>
      <dgm:spPr/>
      <dgm:t>
        <a:bodyPr/>
        <a:lstStyle/>
        <a:p>
          <a:endParaRPr lang="en-US"/>
        </a:p>
      </dgm:t>
    </dgm:pt>
    <dgm:pt modelId="{E9E44F77-6422-4402-8FFE-241EAB4EFC2A}" type="pres">
      <dgm:prSet presAssocID="{E8166318-2311-4245-ABF2-45022A11C609}" presName="Accent4" presStyleCnt="0"/>
      <dgm:spPr/>
    </dgm:pt>
    <dgm:pt modelId="{B20238A3-98BB-40B9-BB76-6BE021BC3150}" type="pres">
      <dgm:prSet presAssocID="{E8166318-2311-4245-ABF2-45022A11C609}" presName="Accent" presStyleLbl="bgShp" presStyleIdx="3" presStyleCnt="6"/>
      <dgm:spPr/>
    </dgm:pt>
    <dgm:pt modelId="{E8BD1344-E4CD-4571-B8F7-543586CA1E3D}" type="pres">
      <dgm:prSet presAssocID="{E8166318-2311-4245-ABF2-45022A11C609}" presName="Child4" presStyleLbl="node1" presStyleIdx="3" presStyleCnt="6" custScaleX="149211" custLinFactNeighborX="20702" custLinFactNeighborY="0">
        <dgm:presLayoutVars>
          <dgm:chMax val="0"/>
          <dgm:chPref val="0"/>
          <dgm:bulletEnabled val="1"/>
        </dgm:presLayoutVars>
      </dgm:prSet>
      <dgm:spPr/>
      <dgm:t>
        <a:bodyPr/>
        <a:lstStyle/>
        <a:p>
          <a:endParaRPr lang="en-US"/>
        </a:p>
      </dgm:t>
    </dgm:pt>
    <dgm:pt modelId="{0B916EC1-4CE9-44F8-BC01-7D05B911325A}" type="pres">
      <dgm:prSet presAssocID="{317BB2FE-57F0-4840-8C2E-0BECECB29EC1}" presName="Accent5" presStyleCnt="0"/>
      <dgm:spPr/>
    </dgm:pt>
    <dgm:pt modelId="{E55DC486-479C-480D-BBA8-9233788D65D3}" type="pres">
      <dgm:prSet presAssocID="{317BB2FE-57F0-4840-8C2E-0BECECB29EC1}" presName="Accent" presStyleLbl="bgShp" presStyleIdx="4" presStyleCnt="6"/>
      <dgm:spPr/>
    </dgm:pt>
    <dgm:pt modelId="{73297F06-A6FD-4650-BF5D-99147D4D4CD4}" type="pres">
      <dgm:prSet presAssocID="{317BB2FE-57F0-4840-8C2E-0BECECB29EC1}" presName="Child5" presStyleLbl="node1" presStyleIdx="4" presStyleCnt="6" custScaleX="127147" custLinFactNeighborX="-31916" custLinFactNeighborY="41878">
        <dgm:presLayoutVars>
          <dgm:chMax val="0"/>
          <dgm:chPref val="0"/>
          <dgm:bulletEnabled val="1"/>
        </dgm:presLayoutVars>
      </dgm:prSet>
      <dgm:spPr/>
      <dgm:t>
        <a:bodyPr/>
        <a:lstStyle/>
        <a:p>
          <a:endParaRPr lang="en-US"/>
        </a:p>
      </dgm:t>
    </dgm:pt>
    <dgm:pt modelId="{CF35EAAE-74F1-4363-8A9E-B5AA875089C8}" type="pres">
      <dgm:prSet presAssocID="{D4EE17DA-B94E-42E4-8E13-8EC9BBD95E87}" presName="Accent6" presStyleCnt="0"/>
      <dgm:spPr/>
    </dgm:pt>
    <dgm:pt modelId="{5500E021-06B3-4DDA-A268-83C17382E709}" type="pres">
      <dgm:prSet presAssocID="{D4EE17DA-B94E-42E4-8E13-8EC9BBD95E87}" presName="Accent" presStyleLbl="bgShp" presStyleIdx="5" presStyleCnt="6"/>
      <dgm:spPr/>
    </dgm:pt>
    <dgm:pt modelId="{23D9F89A-6592-4830-A101-7B310DAC5E92}" type="pres">
      <dgm:prSet presAssocID="{D4EE17DA-B94E-42E4-8E13-8EC9BBD95E87}" presName="Child6" presStyleLbl="node1" presStyleIdx="5" presStyleCnt="6" custScaleX="158777" custLinFactNeighborX="-72459" custLinFactNeighborY="11965">
        <dgm:presLayoutVars>
          <dgm:chMax val="0"/>
          <dgm:chPref val="0"/>
          <dgm:bulletEnabled val="1"/>
        </dgm:presLayoutVars>
      </dgm:prSet>
      <dgm:spPr/>
      <dgm:t>
        <a:bodyPr/>
        <a:lstStyle/>
        <a:p>
          <a:endParaRPr lang="en-US"/>
        </a:p>
      </dgm:t>
    </dgm:pt>
  </dgm:ptLst>
  <dgm:cxnLst>
    <dgm:cxn modelId="{E893C9FB-758A-44D7-A580-5302F72ABA8E}" type="presOf" srcId="{6B3848A2-84E5-4C10-A071-01D873122455}" destId="{172E078B-1BB6-4721-A793-203C3F78C866}" srcOrd="0" destOrd="0" presId="urn:microsoft.com/office/officeart/2011/layout/HexagonRadial"/>
    <dgm:cxn modelId="{BFE5DF0D-7DE1-42FD-BF1F-10E111A0AC33}" srcId="{9DD22CE5-8241-4B4E-B651-ACCB91984B2E}" destId="{D4EE17DA-B94E-42E4-8E13-8EC9BBD95E87}" srcOrd="5" destOrd="0" parTransId="{7B6152D0-C82A-41F3-90DD-5696D78CCD50}" sibTransId="{8634B6D1-F162-41F0-8A29-C36EA90B53E8}"/>
    <dgm:cxn modelId="{7566DD72-0026-40B8-92CD-97EDBD1450CF}" type="presOf" srcId="{A165077E-9BEC-4DF2-8E91-FA7FCC39915A}" destId="{88B0FC27-7CFE-4E4F-969A-7F61209ACB86}" srcOrd="0" destOrd="0" presId="urn:microsoft.com/office/officeart/2011/layout/HexagonRadial"/>
    <dgm:cxn modelId="{F1E29DB5-8C32-47C9-8D4A-13B9D62DFF0C}" type="presOf" srcId="{9DD22CE5-8241-4B4E-B651-ACCB91984B2E}" destId="{D4823D22-5871-420A-A679-CD157366234D}" srcOrd="0" destOrd="0" presId="urn:microsoft.com/office/officeart/2011/layout/HexagonRadial"/>
    <dgm:cxn modelId="{DF435E07-4B48-472E-B023-975D4956379C}" srcId="{9DD22CE5-8241-4B4E-B651-ACCB91984B2E}" destId="{67E87B28-E7CC-42BE-9CEA-BCC46566F7A5}" srcOrd="0" destOrd="0" parTransId="{BE86572D-1147-4A21-AD6F-273AC389D43B}" sibTransId="{FACA3FA9-7E4F-495E-A140-0E0792CF8F55}"/>
    <dgm:cxn modelId="{62886D99-09AA-47C8-9E32-49EF6B7E0E4A}" srcId="{9DD22CE5-8241-4B4E-B651-ACCB91984B2E}" destId="{E8166318-2311-4245-ABF2-45022A11C609}" srcOrd="3" destOrd="0" parTransId="{07B05B96-8B7D-44FD-9DFB-EF19655E0EE2}" sibTransId="{BD67F84B-3517-4D19-B966-A11014B389AB}"/>
    <dgm:cxn modelId="{BA6B65EB-BCA0-4566-BBE2-87BF0304F9F5}" type="presOf" srcId="{D4EE17DA-B94E-42E4-8E13-8EC9BBD95E87}" destId="{23D9F89A-6592-4830-A101-7B310DAC5E92}" srcOrd="0" destOrd="0" presId="urn:microsoft.com/office/officeart/2011/layout/HexagonRadial"/>
    <dgm:cxn modelId="{3B097DF0-6BB2-4BDC-81F0-4F1E0BCA4411}" srcId="{9DD22CE5-8241-4B4E-B651-ACCB91984B2E}" destId="{410B1148-DD13-4CD3-8D78-BE4F318B9CAA}" srcOrd="2" destOrd="0" parTransId="{C4814C20-12D0-40DC-B531-65E81ADBFAC7}" sibTransId="{56F4FD7D-57D0-4824-B182-17AE93897CE2}"/>
    <dgm:cxn modelId="{C38244BD-EE93-4AA3-A75B-E900BF7B0F15}" type="presOf" srcId="{317BB2FE-57F0-4840-8C2E-0BECECB29EC1}" destId="{73297F06-A6FD-4650-BF5D-99147D4D4CD4}" srcOrd="0" destOrd="0" presId="urn:microsoft.com/office/officeart/2011/layout/HexagonRadial"/>
    <dgm:cxn modelId="{FE32EA24-936C-49C4-B403-4BD683B4E3D9}" srcId="{6B3848A2-84E5-4C10-A071-01D873122455}" destId="{9DD22CE5-8241-4B4E-B651-ACCB91984B2E}" srcOrd="0" destOrd="0" parTransId="{5468B505-0109-4C84-8982-51E3C13202A4}" sibTransId="{FA32BC23-080E-44ED-A711-AE582905549F}"/>
    <dgm:cxn modelId="{4C5D6010-52D3-468D-ACB3-42E389F7A2FC}" type="presOf" srcId="{410B1148-DD13-4CD3-8D78-BE4F318B9CAA}" destId="{37EC30B8-02E1-4B0E-AE44-7F27ADBC22FD}" srcOrd="0" destOrd="0" presId="urn:microsoft.com/office/officeart/2011/layout/HexagonRadial"/>
    <dgm:cxn modelId="{73CDBCDF-EF5C-448C-BA60-CD6DAD6DC008}" srcId="{9DD22CE5-8241-4B4E-B651-ACCB91984B2E}" destId="{A165077E-9BEC-4DF2-8E91-FA7FCC39915A}" srcOrd="1" destOrd="0" parTransId="{D06065DB-9974-4F90-BF56-E5348D86742D}" sibTransId="{FC40D432-36F7-42DB-876A-33BEBD0F06C1}"/>
    <dgm:cxn modelId="{5DA22B92-C48E-4416-8581-51672A067FB3}" type="presOf" srcId="{E8166318-2311-4245-ABF2-45022A11C609}" destId="{E8BD1344-E4CD-4571-B8F7-543586CA1E3D}" srcOrd="0" destOrd="0" presId="urn:microsoft.com/office/officeart/2011/layout/HexagonRadial"/>
    <dgm:cxn modelId="{83BAF7EE-33B8-486A-ABE0-83AA0E39E307}" srcId="{9DD22CE5-8241-4B4E-B651-ACCB91984B2E}" destId="{317BB2FE-57F0-4840-8C2E-0BECECB29EC1}" srcOrd="4" destOrd="0" parTransId="{578C2148-BDA8-4AC0-8D3A-0085F99BB8A5}" sibTransId="{456F6FBD-85B5-4300-8CD0-F21CA79EFB40}"/>
    <dgm:cxn modelId="{72488E3A-F51F-4E8C-A26C-F3A3D6C01938}" type="presOf" srcId="{67E87B28-E7CC-42BE-9CEA-BCC46566F7A5}" destId="{9510F087-D356-4A98-BE7F-20D853FE1C4B}" srcOrd="0" destOrd="0" presId="urn:microsoft.com/office/officeart/2011/layout/HexagonRadial"/>
    <dgm:cxn modelId="{CFFF2915-9E0D-42F8-A5D9-9D344933950B}" type="presParOf" srcId="{172E078B-1BB6-4721-A793-203C3F78C866}" destId="{D4823D22-5871-420A-A679-CD157366234D}" srcOrd="0" destOrd="0" presId="urn:microsoft.com/office/officeart/2011/layout/HexagonRadial"/>
    <dgm:cxn modelId="{CF29485E-39EC-49D6-910E-4858BADEF538}" type="presParOf" srcId="{172E078B-1BB6-4721-A793-203C3F78C866}" destId="{3ABB1F6D-BA77-4ABD-AE7C-3A8BDACC7B14}" srcOrd="1" destOrd="0" presId="urn:microsoft.com/office/officeart/2011/layout/HexagonRadial"/>
    <dgm:cxn modelId="{53FCF2FB-DF96-4843-818D-FD89E950BF82}" type="presParOf" srcId="{3ABB1F6D-BA77-4ABD-AE7C-3A8BDACC7B14}" destId="{792ED79D-3A66-4183-A6B6-F4190B0C1E01}" srcOrd="0" destOrd="0" presId="urn:microsoft.com/office/officeart/2011/layout/HexagonRadial"/>
    <dgm:cxn modelId="{1FEBAEFE-E97A-466F-8FB0-CC1DDECCCBB1}" type="presParOf" srcId="{172E078B-1BB6-4721-A793-203C3F78C866}" destId="{9510F087-D356-4A98-BE7F-20D853FE1C4B}" srcOrd="2" destOrd="0" presId="urn:microsoft.com/office/officeart/2011/layout/HexagonRadial"/>
    <dgm:cxn modelId="{25D1E4EF-C893-4122-9693-CAB3B918C723}" type="presParOf" srcId="{172E078B-1BB6-4721-A793-203C3F78C866}" destId="{37D07277-3691-431C-948F-5DE015D6064E}" srcOrd="3" destOrd="0" presId="urn:microsoft.com/office/officeart/2011/layout/HexagonRadial"/>
    <dgm:cxn modelId="{D6F1B51C-9BCE-401E-93DB-87FABC851ED0}" type="presParOf" srcId="{37D07277-3691-431C-948F-5DE015D6064E}" destId="{40A131B4-E9CD-4F53-BC2C-068798D40CDD}" srcOrd="0" destOrd="0" presId="urn:microsoft.com/office/officeart/2011/layout/HexagonRadial"/>
    <dgm:cxn modelId="{9BE7D6BC-F5E1-4043-A5B7-44A9A4CD9675}" type="presParOf" srcId="{172E078B-1BB6-4721-A793-203C3F78C866}" destId="{88B0FC27-7CFE-4E4F-969A-7F61209ACB86}" srcOrd="4" destOrd="0" presId="urn:microsoft.com/office/officeart/2011/layout/HexagonRadial"/>
    <dgm:cxn modelId="{10986180-9026-4D75-9BEF-7A81613820AD}" type="presParOf" srcId="{172E078B-1BB6-4721-A793-203C3F78C866}" destId="{F73BFC4C-C05B-44F7-B5FF-C29F838BD058}" srcOrd="5" destOrd="0" presId="urn:microsoft.com/office/officeart/2011/layout/HexagonRadial"/>
    <dgm:cxn modelId="{CDEFC824-67D6-4DA1-BBCA-5C3348816ABE}" type="presParOf" srcId="{F73BFC4C-C05B-44F7-B5FF-C29F838BD058}" destId="{1FAE8A63-A782-46CA-92A1-E5E5B499C313}" srcOrd="0" destOrd="0" presId="urn:microsoft.com/office/officeart/2011/layout/HexagonRadial"/>
    <dgm:cxn modelId="{79B6DE80-9B4A-479B-AC82-ACDF390AF7EF}" type="presParOf" srcId="{172E078B-1BB6-4721-A793-203C3F78C866}" destId="{37EC30B8-02E1-4B0E-AE44-7F27ADBC22FD}" srcOrd="6" destOrd="0" presId="urn:microsoft.com/office/officeart/2011/layout/HexagonRadial"/>
    <dgm:cxn modelId="{A1C38846-4C7E-4D5A-AD77-BB6EA2C930F3}" type="presParOf" srcId="{172E078B-1BB6-4721-A793-203C3F78C866}" destId="{E9E44F77-6422-4402-8FFE-241EAB4EFC2A}" srcOrd="7" destOrd="0" presId="urn:microsoft.com/office/officeart/2011/layout/HexagonRadial"/>
    <dgm:cxn modelId="{7EB1EFFB-4413-443E-8F6D-15BE07FB6106}" type="presParOf" srcId="{E9E44F77-6422-4402-8FFE-241EAB4EFC2A}" destId="{B20238A3-98BB-40B9-BB76-6BE021BC3150}" srcOrd="0" destOrd="0" presId="urn:microsoft.com/office/officeart/2011/layout/HexagonRadial"/>
    <dgm:cxn modelId="{BB67BAD9-0FCC-4EE1-BD56-EC0A5E746414}" type="presParOf" srcId="{172E078B-1BB6-4721-A793-203C3F78C866}" destId="{E8BD1344-E4CD-4571-B8F7-543586CA1E3D}" srcOrd="8" destOrd="0" presId="urn:microsoft.com/office/officeart/2011/layout/HexagonRadial"/>
    <dgm:cxn modelId="{10F316B1-DE79-4F22-8BAB-6AE4FB2729C8}" type="presParOf" srcId="{172E078B-1BB6-4721-A793-203C3F78C866}" destId="{0B916EC1-4CE9-44F8-BC01-7D05B911325A}" srcOrd="9" destOrd="0" presId="urn:microsoft.com/office/officeart/2011/layout/HexagonRadial"/>
    <dgm:cxn modelId="{15B7F47F-A1D8-4D3A-A339-C1731B87946A}" type="presParOf" srcId="{0B916EC1-4CE9-44F8-BC01-7D05B911325A}" destId="{E55DC486-479C-480D-BBA8-9233788D65D3}" srcOrd="0" destOrd="0" presId="urn:microsoft.com/office/officeart/2011/layout/HexagonRadial"/>
    <dgm:cxn modelId="{BCBD7040-1D04-43F4-AC05-5C87B1477937}" type="presParOf" srcId="{172E078B-1BB6-4721-A793-203C3F78C866}" destId="{73297F06-A6FD-4650-BF5D-99147D4D4CD4}" srcOrd="10" destOrd="0" presId="urn:microsoft.com/office/officeart/2011/layout/HexagonRadial"/>
    <dgm:cxn modelId="{610FA259-A1E8-466D-91A8-F9F6700C83E8}" type="presParOf" srcId="{172E078B-1BB6-4721-A793-203C3F78C866}" destId="{CF35EAAE-74F1-4363-8A9E-B5AA875089C8}" srcOrd="11" destOrd="0" presId="urn:microsoft.com/office/officeart/2011/layout/HexagonRadial"/>
    <dgm:cxn modelId="{282BE33A-BA96-4E2D-9BDF-47930FC76CDE}" type="presParOf" srcId="{CF35EAAE-74F1-4363-8A9E-B5AA875089C8}" destId="{5500E021-06B3-4DDA-A268-83C17382E709}" srcOrd="0" destOrd="0" presId="urn:microsoft.com/office/officeart/2011/layout/HexagonRadial"/>
    <dgm:cxn modelId="{433D6B6C-D4FE-471C-A8C5-43DBD6FAA8FA}" type="presParOf" srcId="{172E078B-1BB6-4721-A793-203C3F78C866}" destId="{23D9F89A-6592-4830-A101-7B310DAC5E92}"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23D22-5871-420A-A679-CD157366234D}">
      <dsp:nvSpPr>
        <dsp:cNvPr id="0" name=""/>
        <dsp:cNvSpPr/>
      </dsp:nvSpPr>
      <dsp:spPr>
        <a:xfrm>
          <a:off x="4396991" y="80983"/>
          <a:ext cx="2745029" cy="1269465"/>
        </a:xfrm>
        <a:prstGeom prst="hexagon">
          <a:avLst>
            <a:gd name="adj" fmla="val 28570"/>
            <a:gd name="vf" fmla="val 11547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২। বিচার সংক্রান্ত</a:t>
          </a:r>
        </a:p>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ক্ষমতা।</a:t>
          </a:r>
        </a:p>
      </dsp:txBody>
      <dsp:txXfrm>
        <a:off x="4746639" y="242681"/>
        <a:ext cx="2045733" cy="946069"/>
      </dsp:txXfrm>
    </dsp:sp>
    <dsp:sp modelId="{40A131B4-E9CD-4F53-BC2C-068798D40CDD}">
      <dsp:nvSpPr>
        <dsp:cNvPr id="0" name=""/>
        <dsp:cNvSpPr/>
      </dsp:nvSpPr>
      <dsp:spPr>
        <a:xfrm>
          <a:off x="10916612" y="331500"/>
          <a:ext cx="901315"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10F087-D356-4A98-BE7F-20D853FE1C4B}">
      <dsp:nvSpPr>
        <dsp:cNvPr id="0" name=""/>
        <dsp:cNvSpPr/>
      </dsp:nvSpPr>
      <dsp:spPr>
        <a:xfrm>
          <a:off x="4598258" y="1563113"/>
          <a:ext cx="2516053" cy="151014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solidFill>
                <a:schemeClr val="accent2">
                  <a:lumMod val="75000"/>
                </a:schemeClr>
              </a:solidFill>
            </a:rPr>
            <a:t> ১।আইন</a:t>
          </a:r>
        </a:p>
        <a:p>
          <a:pPr lvl="0" algn="ctr" defTabSz="1066800">
            <a:lnSpc>
              <a:spcPct val="90000"/>
            </a:lnSpc>
            <a:spcBef>
              <a:spcPct val="0"/>
            </a:spcBef>
            <a:spcAft>
              <a:spcPct val="35000"/>
            </a:spcAft>
          </a:pPr>
          <a:r>
            <a:rPr lang="bn-BD" sz="2400" kern="1200" dirty="0" smtClean="0">
              <a:solidFill>
                <a:schemeClr val="accent2">
                  <a:lumMod val="75000"/>
                </a:schemeClr>
              </a:solidFill>
            </a:rPr>
            <a:t>প্রণয়ন করা।</a:t>
          </a:r>
          <a:endParaRPr lang="en-US" sz="2400" kern="1200" dirty="0">
            <a:solidFill>
              <a:schemeClr val="accent2">
                <a:lumMod val="75000"/>
              </a:schemeClr>
            </a:solidFill>
          </a:endParaRPr>
        </a:p>
      </dsp:txBody>
      <dsp:txXfrm>
        <a:off x="4951745" y="1775277"/>
        <a:ext cx="1809079" cy="1085814"/>
      </dsp:txXfrm>
    </dsp:sp>
    <dsp:sp modelId="{1FAE8A63-A782-46CA-92A1-E5E5B499C313}">
      <dsp:nvSpPr>
        <dsp:cNvPr id="0" name=""/>
        <dsp:cNvSpPr/>
      </dsp:nvSpPr>
      <dsp:spPr>
        <a:xfrm>
          <a:off x="6976824" y="1952126"/>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B0FC27-7CFE-4E4F-969A-7F61209ACB86}">
      <dsp:nvSpPr>
        <dsp:cNvPr id="0" name=""/>
        <dsp:cNvSpPr/>
      </dsp:nvSpPr>
      <dsp:spPr>
        <a:xfrm>
          <a:off x="7614230" y="815513"/>
          <a:ext cx="2201027" cy="1389492"/>
        </a:xfrm>
        <a:prstGeom prst="hexagon">
          <a:avLst>
            <a:gd name="adj" fmla="val 28570"/>
            <a:gd name="vf" fmla="val 11547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৩। সংবিধান</a:t>
          </a:r>
        </a:p>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সংশোধন</a:t>
          </a:r>
        </a:p>
        <a:p>
          <a:pPr lvl="0" algn="ctr" defTabSz="1244600">
            <a:lnSpc>
              <a:spcPct val="90000"/>
            </a:lnSpc>
            <a:spcBef>
              <a:spcPct val="0"/>
            </a:spcBef>
            <a:spcAft>
              <a:spcPct val="35000"/>
            </a:spcAft>
          </a:pPr>
          <a:r>
            <a:rPr lang="bn-BD" sz="2800" kern="1200" dirty="0" smtClean="0">
              <a:solidFill>
                <a:schemeClr val="accent2">
                  <a:lumMod val="40000"/>
                  <a:lumOff val="60000"/>
                </a:schemeClr>
              </a:solidFill>
              <a:latin typeface="NikoshBAN" panose="02000000000000000000" pitchFamily="2" charset="0"/>
              <a:cs typeface="NikoshBAN" panose="02000000000000000000" pitchFamily="2" charset="0"/>
            </a:rPr>
            <a:t>করা।</a:t>
          </a:r>
          <a:endParaRPr lang="en-US" sz="2800" kern="1200" dirty="0">
            <a:solidFill>
              <a:schemeClr val="accent2">
                <a:lumMod val="40000"/>
                <a:lumOff val="60000"/>
              </a:schemeClr>
            </a:solidFill>
            <a:latin typeface="NikoshBAN" panose="02000000000000000000" pitchFamily="2" charset="0"/>
            <a:cs typeface="NikoshBAN" panose="02000000000000000000" pitchFamily="2" charset="0"/>
          </a:endParaRPr>
        </a:p>
      </dsp:txBody>
      <dsp:txXfrm>
        <a:off x="7929975" y="1014840"/>
        <a:ext cx="1569537" cy="990838"/>
      </dsp:txXfrm>
    </dsp:sp>
    <dsp:sp modelId="{B20238A3-98BB-40B9-BB76-6BE021BC3150}">
      <dsp:nvSpPr>
        <dsp:cNvPr id="0" name=""/>
        <dsp:cNvSpPr/>
      </dsp:nvSpPr>
      <dsp:spPr>
        <a:xfrm>
          <a:off x="6377317" y="3296689"/>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EC30B8-02E1-4B0E-AE44-7F27ADBC22FD}">
      <dsp:nvSpPr>
        <dsp:cNvPr id="0" name=""/>
        <dsp:cNvSpPr/>
      </dsp:nvSpPr>
      <dsp:spPr>
        <a:xfrm>
          <a:off x="7147335" y="2526736"/>
          <a:ext cx="2719181" cy="1687497"/>
        </a:xfrm>
        <a:prstGeom prst="hexagon">
          <a:avLst>
            <a:gd name="adj" fmla="val 28570"/>
            <a:gd name="vf" fmla="val 11547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tx2">
                  <a:lumMod val="20000"/>
                  <a:lumOff val="80000"/>
                </a:schemeClr>
              </a:solidFill>
              <a:latin typeface="NikoshBAN" panose="02000000000000000000" pitchFamily="2" charset="0"/>
              <a:cs typeface="NikoshBAN" panose="02000000000000000000" pitchFamily="2" charset="0"/>
            </a:rPr>
            <a:t>৪। শাসন বিভাগকে</a:t>
          </a:r>
        </a:p>
        <a:p>
          <a:pPr lvl="0" algn="ctr" defTabSz="1244600">
            <a:lnSpc>
              <a:spcPct val="90000"/>
            </a:lnSpc>
            <a:spcBef>
              <a:spcPct val="0"/>
            </a:spcBef>
            <a:spcAft>
              <a:spcPct val="35000"/>
            </a:spcAft>
          </a:pPr>
          <a:r>
            <a:rPr lang="bn-BD" sz="2800" kern="1200" dirty="0" smtClean="0">
              <a:solidFill>
                <a:schemeClr val="tx2">
                  <a:lumMod val="20000"/>
                  <a:lumOff val="80000"/>
                </a:schemeClr>
              </a:solidFill>
              <a:latin typeface="NikoshBAN" panose="02000000000000000000" pitchFamily="2" charset="0"/>
              <a:cs typeface="NikoshBAN" panose="02000000000000000000" pitchFamily="2" charset="0"/>
            </a:rPr>
            <a:t>নিয়ন্ত্রন করা।</a:t>
          </a:r>
          <a:endParaRPr lang="en-US" sz="2800" kern="1200" dirty="0">
            <a:solidFill>
              <a:schemeClr val="tx2">
                <a:lumMod val="20000"/>
                <a:lumOff val="80000"/>
              </a:schemeClr>
            </a:solidFill>
            <a:latin typeface="NikoshBAN" panose="02000000000000000000" pitchFamily="2" charset="0"/>
            <a:cs typeface="NikoshBAN" panose="02000000000000000000" pitchFamily="2" charset="0"/>
          </a:endParaRPr>
        </a:p>
      </dsp:txBody>
      <dsp:txXfrm>
        <a:off x="7534639" y="2767093"/>
        <a:ext cx="1944573" cy="1206783"/>
      </dsp:txXfrm>
    </dsp:sp>
    <dsp:sp modelId="{E55DC486-479C-480D-BBA8-9233788D65D3}">
      <dsp:nvSpPr>
        <dsp:cNvPr id="0" name=""/>
        <dsp:cNvSpPr/>
      </dsp:nvSpPr>
      <dsp:spPr>
        <a:xfrm>
          <a:off x="4890175" y="3436260"/>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BD1344-E4CD-4571-B8F7-543586CA1E3D}">
      <dsp:nvSpPr>
        <dsp:cNvPr id="0" name=""/>
        <dsp:cNvSpPr/>
      </dsp:nvSpPr>
      <dsp:spPr>
        <a:xfrm>
          <a:off x="5004368" y="3420486"/>
          <a:ext cx="2396525" cy="1389492"/>
        </a:xfrm>
        <a:prstGeom prst="hexagon">
          <a:avLst>
            <a:gd name="adj" fmla="val 28570"/>
            <a:gd name="vf" fmla="val 115470"/>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৫। অর্থ</a:t>
          </a:r>
        </a:p>
        <a:p>
          <a:pPr lvl="0" algn="ctr" defTabSz="1244600">
            <a:lnSpc>
              <a:spcPct val="90000"/>
            </a:lnSpc>
            <a:spcBef>
              <a:spcPct val="0"/>
            </a:spcBef>
            <a:spcAft>
              <a:spcPct val="35000"/>
            </a:spcAft>
          </a:pPr>
          <a:r>
            <a:rPr lang="bn-BD" sz="2800" kern="1200" dirty="0" smtClean="0">
              <a:solidFill>
                <a:schemeClr val="accent2">
                  <a:lumMod val="60000"/>
                  <a:lumOff val="40000"/>
                </a:schemeClr>
              </a:solidFill>
              <a:latin typeface="NikoshBAN" panose="02000000000000000000" pitchFamily="2" charset="0"/>
              <a:cs typeface="NikoshBAN" panose="02000000000000000000" pitchFamily="2" charset="0"/>
            </a:rPr>
            <a:t>সংক্রান্ত।</a:t>
          </a:r>
          <a:endParaRPr lang="en-US" sz="2800" kern="1200" dirty="0">
            <a:solidFill>
              <a:schemeClr val="accent2">
                <a:lumMod val="60000"/>
                <a:lumOff val="40000"/>
              </a:schemeClr>
            </a:solidFill>
            <a:latin typeface="NikoshBAN" panose="02000000000000000000" pitchFamily="2" charset="0"/>
            <a:cs typeface="NikoshBAN" panose="02000000000000000000" pitchFamily="2" charset="0"/>
          </a:endParaRPr>
        </a:p>
      </dsp:txBody>
      <dsp:txXfrm>
        <a:off x="5336404" y="3612999"/>
        <a:ext cx="1732453" cy="1004466"/>
      </dsp:txXfrm>
    </dsp:sp>
    <dsp:sp modelId="{5500E021-06B3-4DDA-A268-83C17382E709}">
      <dsp:nvSpPr>
        <dsp:cNvPr id="0" name=""/>
        <dsp:cNvSpPr/>
      </dsp:nvSpPr>
      <dsp:spPr>
        <a:xfrm>
          <a:off x="4013025" y="2245607"/>
          <a:ext cx="739468" cy="6371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297F06-A6FD-4650-BF5D-99147D4D4CD4}">
      <dsp:nvSpPr>
        <dsp:cNvPr id="0" name=""/>
        <dsp:cNvSpPr/>
      </dsp:nvSpPr>
      <dsp:spPr>
        <a:xfrm>
          <a:off x="2856594" y="3147747"/>
          <a:ext cx="2042148" cy="138949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 </a:t>
          </a:r>
          <a:r>
            <a:rPr lang="bn-BD" sz="2800" kern="1200" dirty="0" smtClean="0">
              <a:solidFill>
                <a:schemeClr val="bg2">
                  <a:lumMod val="10000"/>
                </a:schemeClr>
              </a:solidFill>
              <a:latin typeface="NikoshBAN" panose="02000000000000000000" pitchFamily="2" charset="0"/>
              <a:cs typeface="NikoshBAN" panose="02000000000000000000" pitchFamily="2" charset="0"/>
            </a:rPr>
            <a:t>৬। সরকার</a:t>
          </a:r>
        </a:p>
        <a:p>
          <a:pPr lvl="0" algn="ctr" defTabSz="1244600">
            <a:lnSpc>
              <a:spcPct val="90000"/>
            </a:lnSpc>
            <a:spcBef>
              <a:spcPct val="0"/>
            </a:spcBef>
            <a:spcAft>
              <a:spcPct val="35000"/>
            </a:spcAft>
          </a:pPr>
          <a:r>
            <a:rPr lang="bn-BD" sz="2800" kern="1200" dirty="0" smtClean="0">
              <a:solidFill>
                <a:schemeClr val="bg2">
                  <a:lumMod val="10000"/>
                </a:schemeClr>
              </a:solidFill>
              <a:latin typeface="NikoshBAN" panose="02000000000000000000" pitchFamily="2" charset="0"/>
              <a:cs typeface="NikoshBAN" panose="02000000000000000000" pitchFamily="2" charset="0"/>
            </a:rPr>
            <a:t>গঠন।</a:t>
          </a:r>
          <a:endParaRPr lang="en-US" sz="2800" kern="1200" dirty="0">
            <a:solidFill>
              <a:schemeClr val="bg2">
                <a:lumMod val="10000"/>
              </a:schemeClr>
            </a:solidFill>
            <a:latin typeface="NikoshBAN" panose="02000000000000000000" pitchFamily="2" charset="0"/>
            <a:cs typeface="NikoshBAN" panose="02000000000000000000" pitchFamily="2" charset="0"/>
          </a:endParaRPr>
        </a:p>
      </dsp:txBody>
      <dsp:txXfrm>
        <a:off x="3159099" y="3353574"/>
        <a:ext cx="1437138" cy="977838"/>
      </dsp:txXfrm>
    </dsp:sp>
    <dsp:sp modelId="{23D9F89A-6592-4830-A101-7B310DAC5E92}">
      <dsp:nvSpPr>
        <dsp:cNvPr id="0" name=""/>
        <dsp:cNvSpPr/>
      </dsp:nvSpPr>
      <dsp:spPr>
        <a:xfrm>
          <a:off x="1951410" y="1049134"/>
          <a:ext cx="2550168" cy="1389492"/>
        </a:xfrm>
        <a:prstGeom prst="hexagon">
          <a:avLst>
            <a:gd name="adj" fmla="val 28570"/>
            <a:gd name="vf" fmla="val 11547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accent6">
                  <a:lumMod val="50000"/>
                </a:schemeClr>
              </a:solidFill>
              <a:latin typeface="NikoshBAN" panose="02000000000000000000" pitchFamily="2" charset="0"/>
              <a:cs typeface="NikoshBAN" panose="02000000000000000000" pitchFamily="2" charset="0"/>
            </a:rPr>
            <a:t>৭। বিবিধ</a:t>
          </a:r>
        </a:p>
        <a:p>
          <a:pPr lvl="0" algn="ctr" defTabSz="1244600">
            <a:lnSpc>
              <a:spcPct val="90000"/>
            </a:lnSpc>
            <a:spcBef>
              <a:spcPct val="0"/>
            </a:spcBef>
            <a:spcAft>
              <a:spcPct val="35000"/>
            </a:spcAft>
          </a:pPr>
          <a:r>
            <a:rPr lang="bn-BD" sz="2800" kern="1200" dirty="0" smtClean="0">
              <a:solidFill>
                <a:schemeClr val="accent6">
                  <a:lumMod val="50000"/>
                </a:schemeClr>
              </a:solidFill>
              <a:latin typeface="NikoshBAN" panose="02000000000000000000" pitchFamily="2" charset="0"/>
              <a:cs typeface="NikoshBAN" panose="02000000000000000000" pitchFamily="2" charset="0"/>
            </a:rPr>
            <a:t>ক্ষমতা।</a:t>
          </a:r>
        </a:p>
      </dsp:txBody>
      <dsp:txXfrm>
        <a:off x="2296250" y="1237025"/>
        <a:ext cx="1860488" cy="101371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356375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86886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9669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6AE60-D0CE-41B2-9FC4-C4CF741C6C8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33266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6AE60-D0CE-41B2-9FC4-C4CF741C6C8D}"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71437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16AE60-D0CE-41B2-9FC4-C4CF741C6C8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110865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16AE60-D0CE-41B2-9FC4-C4CF741C6C8D}"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5527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6AE60-D0CE-41B2-9FC4-C4CF741C6C8D}"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46939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6AE60-D0CE-41B2-9FC4-C4CF741C6C8D}"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286142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6AE60-D0CE-41B2-9FC4-C4CF741C6C8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377804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6AE60-D0CE-41B2-9FC4-C4CF741C6C8D}"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D4EAA-7731-45CE-8564-217DC4055662}" type="slidenum">
              <a:rPr lang="en-US" smtClean="0"/>
              <a:t>‹#›</a:t>
            </a:fld>
            <a:endParaRPr lang="en-US"/>
          </a:p>
        </p:txBody>
      </p:sp>
    </p:spTree>
    <p:extLst>
      <p:ext uri="{BB962C8B-B14F-4D97-AF65-F5344CB8AC3E}">
        <p14:creationId xmlns:p14="http://schemas.microsoft.com/office/powerpoint/2010/main" val="186558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6AE60-D0CE-41B2-9FC4-C4CF741C6C8D}"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D4EAA-7731-45CE-8564-217DC4055662}" type="slidenum">
              <a:rPr lang="en-US" smtClean="0"/>
              <a:t>‹#›</a:t>
            </a:fld>
            <a:endParaRPr lang="en-US"/>
          </a:p>
        </p:txBody>
      </p:sp>
    </p:spTree>
    <p:extLst>
      <p:ext uri="{BB962C8B-B14F-4D97-AF65-F5344CB8AC3E}">
        <p14:creationId xmlns:p14="http://schemas.microsoft.com/office/powerpoint/2010/main" val="348394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45472" y="2715492"/>
            <a:ext cx="11901055" cy="1015663"/>
          </a:xfrm>
          <a:prstGeom prst="rect">
            <a:avLst/>
          </a:prstGeom>
          <a:noFill/>
        </p:spPr>
        <p:txBody>
          <a:bodyPr wrap="square" rtlCol="0">
            <a:spAutoFit/>
          </a:bodyPr>
          <a:lstStyle/>
          <a:p>
            <a:pPr algn="ctr"/>
            <a:r>
              <a:rPr lang="bn-IN" sz="6000" dirty="0" smtClean="0">
                <a:solidFill>
                  <a:schemeClr val="accent4">
                    <a:lumMod val="60000"/>
                    <a:lumOff val="40000"/>
                  </a:schemeClr>
                </a:solidFill>
                <a:latin typeface="NikoshBAN" panose="02000000000000000000" pitchFamily="2" charset="0"/>
                <a:cs typeface="NikoshBAN" panose="02000000000000000000" pitchFamily="2" charset="0"/>
              </a:rPr>
              <a:t>পৌরনীতি ও সু-শাসন ক্লাশে সবাইকে স্বাগতম</a:t>
            </a:r>
            <a:endParaRPr lang="en-US" sz="6000" dirty="0">
              <a:solidFill>
                <a:schemeClr val="accent4">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19959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0689" y="2113369"/>
            <a:ext cx="7370619" cy="1200329"/>
          </a:xfrm>
          <a:prstGeom prst="rect">
            <a:avLst/>
          </a:prstGeom>
          <a:noFill/>
        </p:spPr>
        <p:txBody>
          <a:bodyPr wrap="square" rtlCol="0">
            <a:spAutoFit/>
          </a:bodyPr>
          <a:lstStyle/>
          <a:p>
            <a:pPr algn="ctr"/>
            <a:r>
              <a:rPr lang="bn-BD" sz="7200" dirty="0" smtClean="0">
                <a:solidFill>
                  <a:schemeClr val="tx1">
                    <a:lumMod val="75000"/>
                    <a:lumOff val="25000"/>
                  </a:schemeClr>
                </a:solidFill>
                <a:latin typeface="NikoshBAN" panose="02000000000000000000" pitchFamily="2" charset="0"/>
                <a:cs typeface="NikoshBAN" panose="02000000000000000000" pitchFamily="2" charset="0"/>
              </a:rPr>
              <a:t>পাঠ ঘোষনাঃ-</a:t>
            </a:r>
            <a:endParaRPr lang="en-US" sz="7200" dirty="0">
              <a:solidFill>
                <a:schemeClr val="tx1">
                  <a:lumMod val="75000"/>
                  <a:lumOff val="2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627908" y="3522748"/>
            <a:ext cx="9490363" cy="923330"/>
          </a:xfrm>
          <a:prstGeom prst="rect">
            <a:avLst/>
          </a:prstGeom>
          <a:noFill/>
        </p:spPr>
        <p:txBody>
          <a:bodyPr wrap="square" rtlCol="0">
            <a:spAutoFit/>
          </a:bodyPr>
          <a:lstStyle/>
          <a:p>
            <a:pPr algn="ctr"/>
            <a:r>
              <a:rPr lang="bn-BD" sz="5400" dirty="0" smtClean="0">
                <a:solidFill>
                  <a:schemeClr val="accent2">
                    <a:lumMod val="75000"/>
                  </a:schemeClr>
                </a:solidFill>
                <a:latin typeface="NikoshBAN" panose="02000000000000000000" pitchFamily="2" charset="0"/>
                <a:cs typeface="NikoshBAN" panose="02000000000000000000" pitchFamily="2" charset="0"/>
              </a:rPr>
              <a:t>আজকের পাঠের বিষয় হলোঃ-</a:t>
            </a:r>
            <a:endParaRPr lang="en-US" sz="5400" dirty="0">
              <a:solidFill>
                <a:schemeClr val="accent2">
                  <a:lumMod val="75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380999" y="4655128"/>
            <a:ext cx="11430000" cy="1200329"/>
          </a:xfrm>
          <a:prstGeom prst="rect">
            <a:avLst/>
          </a:prstGeom>
          <a:noFill/>
        </p:spPr>
        <p:txBody>
          <a:bodyPr wrap="square" rtlCol="0">
            <a:spAutoFit/>
          </a:bodyPr>
          <a:lstStyle/>
          <a:p>
            <a:r>
              <a:rPr lang="bn-BD" sz="3600" dirty="0">
                <a:solidFill>
                  <a:schemeClr val="accent6">
                    <a:lumMod val="50000"/>
                  </a:schemeClr>
                </a:solidFill>
                <a:latin typeface="NikoshBAN" panose="02000000000000000000" pitchFamily="2" charset="0"/>
                <a:cs typeface="NikoshBAN" panose="02000000000000000000" pitchFamily="2" charset="0"/>
              </a:rPr>
              <a:t> </a:t>
            </a:r>
            <a:r>
              <a:rPr lang="bn-BD" sz="3600" dirty="0" smtClean="0">
                <a:solidFill>
                  <a:schemeClr val="accent6">
                    <a:lumMod val="50000"/>
                  </a:schemeClr>
                </a:solidFill>
                <a:latin typeface="NikoshBAN" panose="02000000000000000000" pitchFamily="2" charset="0"/>
                <a:cs typeface="NikoshBAN" panose="02000000000000000000" pitchFamily="2" charset="0"/>
              </a:rPr>
              <a:t>জাতীয় সংসদ কি, জাতীয় সংসদের গঠনপ্রণালী কি,জাতীয় সংসদের কার্যাবলী সমূহ কি কি।</a:t>
            </a:r>
            <a:endParaRPr lang="en-US" sz="3600" dirty="0">
              <a:solidFill>
                <a:schemeClr val="accent6">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86775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635" y="2590799"/>
            <a:ext cx="7744691" cy="1323439"/>
          </a:xfrm>
          <a:prstGeom prst="rect">
            <a:avLst/>
          </a:prstGeom>
          <a:noFill/>
        </p:spPr>
        <p:txBody>
          <a:bodyPr wrap="square" rtlCol="0">
            <a:spAutoFit/>
          </a:bodyPr>
          <a:lstStyle/>
          <a:p>
            <a:pPr algn="ctr"/>
            <a:r>
              <a:rPr lang="bn-BD" sz="8000" dirty="0" smtClean="0">
                <a:solidFill>
                  <a:schemeClr val="accent2">
                    <a:lumMod val="75000"/>
                  </a:schemeClr>
                </a:solidFill>
                <a:latin typeface="NikoshBAN" panose="02000000000000000000" pitchFamily="2" charset="0"/>
                <a:cs typeface="NikoshBAN" panose="02000000000000000000" pitchFamily="2" charset="0"/>
              </a:rPr>
              <a:t>দলীয় কাজঃ-</a:t>
            </a:r>
            <a:endParaRPr lang="en-US" sz="8000" dirty="0">
              <a:solidFill>
                <a:schemeClr val="accent2">
                  <a:lumMod val="7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36418" y="4267199"/>
            <a:ext cx="11159837" cy="1754326"/>
          </a:xfrm>
          <a:prstGeom prst="rect">
            <a:avLst/>
          </a:prstGeom>
          <a:noFill/>
        </p:spPr>
        <p:txBody>
          <a:bodyPr wrap="square" rtlCol="0">
            <a:spAutoFit/>
          </a:bodyPr>
          <a:lstStyle/>
          <a:p>
            <a:r>
              <a:rPr lang="bn-BD" sz="3600" dirty="0" smtClean="0">
                <a:solidFill>
                  <a:schemeClr val="accent1">
                    <a:lumMod val="75000"/>
                  </a:schemeClr>
                </a:solidFill>
                <a:latin typeface="NikoshBAN" panose="02000000000000000000" pitchFamily="2" charset="0"/>
                <a:cs typeface="NikoshBAN" panose="02000000000000000000" pitchFamily="2" charset="0"/>
              </a:rPr>
              <a:t>২টি দলে বিভক্ত হয়ে নিন্মের প্রশ্নের উত্তর দাও।</a:t>
            </a:r>
          </a:p>
          <a:p>
            <a:r>
              <a:rPr lang="bn-BD" sz="3600" dirty="0" smtClean="0">
                <a:solidFill>
                  <a:schemeClr val="accent1">
                    <a:lumMod val="75000"/>
                  </a:schemeClr>
                </a:solidFill>
                <a:latin typeface="NikoshBAN" panose="02000000000000000000" pitchFamily="2" charset="0"/>
                <a:cs typeface="NikoshBAN" panose="02000000000000000000" pitchFamily="2" charset="0"/>
              </a:rPr>
              <a:t>ক দলঃ জাতীয় সংসদ বলতে কি বুঝ?</a:t>
            </a:r>
          </a:p>
          <a:p>
            <a:r>
              <a:rPr lang="bn-BD" sz="3600" dirty="0" smtClean="0">
                <a:solidFill>
                  <a:schemeClr val="accent1">
                    <a:lumMod val="75000"/>
                  </a:schemeClr>
                </a:solidFill>
                <a:latin typeface="NikoshBAN" panose="02000000000000000000" pitchFamily="2" charset="0"/>
                <a:cs typeface="NikoshBAN" panose="02000000000000000000" pitchFamily="2" charset="0"/>
              </a:rPr>
              <a:t>খ দলঃ জাতীয় সংসদের গঠন প্রণালী বলতে কি বুঝ?</a:t>
            </a:r>
            <a:endParaRPr lang="en-US" sz="36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5518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1999" y="2202873"/>
            <a:ext cx="11097491" cy="1015663"/>
          </a:xfrm>
          <a:prstGeom prst="rect">
            <a:avLst/>
          </a:prstGeom>
          <a:noFill/>
        </p:spPr>
        <p:txBody>
          <a:bodyPr wrap="square" rtlCol="0">
            <a:spAutoFit/>
          </a:bodyPr>
          <a:lstStyle/>
          <a:p>
            <a:pPr algn="ctr"/>
            <a:r>
              <a:rPr lang="en-US" sz="6000" dirty="0" err="1" smtClean="0">
                <a:solidFill>
                  <a:schemeClr val="bg2">
                    <a:lumMod val="25000"/>
                  </a:schemeClr>
                </a:solidFill>
                <a:latin typeface="NikoshBAN" panose="02000000000000000000" pitchFamily="2" charset="0"/>
                <a:cs typeface="NikoshBAN" panose="02000000000000000000" pitchFamily="2" charset="0"/>
              </a:rPr>
              <a:t>একক</a:t>
            </a:r>
            <a:r>
              <a:rPr lang="en-US" sz="6000" dirty="0" smtClean="0">
                <a:solidFill>
                  <a:schemeClr val="bg2">
                    <a:lumMod val="25000"/>
                  </a:schemeClr>
                </a:solidFill>
                <a:latin typeface="NikoshBAN" panose="02000000000000000000" pitchFamily="2" charset="0"/>
                <a:cs typeface="NikoshBAN" panose="02000000000000000000" pitchFamily="2" charset="0"/>
              </a:rPr>
              <a:t> </a:t>
            </a:r>
            <a:r>
              <a:rPr lang="en-US" sz="6000" dirty="0" err="1" smtClean="0">
                <a:solidFill>
                  <a:schemeClr val="bg2">
                    <a:lumMod val="25000"/>
                  </a:schemeClr>
                </a:solidFill>
                <a:latin typeface="NikoshBAN" panose="02000000000000000000" pitchFamily="2" charset="0"/>
                <a:cs typeface="NikoshBAN" panose="02000000000000000000" pitchFamily="2" charset="0"/>
              </a:rPr>
              <a:t>কাজঃ</a:t>
            </a:r>
            <a:r>
              <a:rPr lang="en-US" sz="6000" dirty="0" smtClean="0">
                <a:solidFill>
                  <a:schemeClr val="bg2">
                    <a:lumMod val="25000"/>
                  </a:schemeClr>
                </a:solidFill>
                <a:latin typeface="NikoshBAN" panose="02000000000000000000" pitchFamily="2" charset="0"/>
                <a:cs typeface="NikoshBAN" panose="02000000000000000000" pitchFamily="2" charset="0"/>
              </a:rPr>
              <a:t>-</a:t>
            </a:r>
            <a:endParaRPr lang="en-US" sz="6000" dirty="0">
              <a:solidFill>
                <a:schemeClr val="bg2">
                  <a:lumMod val="2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443345" y="3865418"/>
            <a:ext cx="11734800" cy="1323439"/>
          </a:xfrm>
          <a:prstGeom prst="rect">
            <a:avLst/>
          </a:prstGeom>
          <a:noFill/>
        </p:spPr>
        <p:txBody>
          <a:bodyPr wrap="square" rtlCol="0">
            <a:spAutoFit/>
          </a:bodyPr>
          <a:lstStyle/>
          <a:p>
            <a:pPr algn="ctr"/>
            <a:r>
              <a:rPr lang="bn-IN" sz="4000" dirty="0" smtClean="0">
                <a:solidFill>
                  <a:schemeClr val="accent2">
                    <a:lumMod val="60000"/>
                    <a:lumOff val="40000"/>
                  </a:schemeClr>
                </a:solidFill>
                <a:latin typeface="NikoshBAN" panose="02000000000000000000" pitchFamily="2" charset="0"/>
                <a:cs typeface="NikoshBAN" panose="02000000000000000000" pitchFamily="2" charset="0"/>
              </a:rPr>
              <a:t>জাতীয় সংসদের কার্যাবলী সমূহ কি কি ?</a:t>
            </a:r>
          </a:p>
          <a:p>
            <a:pPr algn="ctr"/>
            <a:r>
              <a:rPr lang="bn-IN" sz="4000" dirty="0">
                <a:solidFill>
                  <a:schemeClr val="accent2">
                    <a:lumMod val="60000"/>
                    <a:lumOff val="40000"/>
                  </a:schemeClr>
                </a:solidFill>
                <a:latin typeface="NikoshBAN" panose="02000000000000000000" pitchFamily="2" charset="0"/>
                <a:cs typeface="NikoshBAN" panose="02000000000000000000" pitchFamily="2" charset="0"/>
              </a:rPr>
              <a:t> </a:t>
            </a:r>
            <a:r>
              <a:rPr lang="bn-IN" sz="4000" dirty="0" smtClean="0">
                <a:solidFill>
                  <a:schemeClr val="accent2">
                    <a:lumMod val="60000"/>
                    <a:lumOff val="40000"/>
                  </a:schemeClr>
                </a:solidFill>
                <a:latin typeface="NikoshBAN" panose="02000000000000000000" pitchFamily="2" charset="0"/>
                <a:cs typeface="NikoshBAN" panose="02000000000000000000" pitchFamily="2" charset="0"/>
              </a:rPr>
              <a:t>    ৫ মিনিটের মধ্যে সবাই উত্তর দাও?</a:t>
            </a:r>
            <a:endParaRPr lang="en-US" sz="40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90045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436" y="1981199"/>
            <a:ext cx="10764982" cy="1200329"/>
          </a:xfrm>
          <a:prstGeom prst="rect">
            <a:avLst/>
          </a:prstGeom>
          <a:noFill/>
        </p:spPr>
        <p:txBody>
          <a:bodyPr wrap="square" rtlCol="0">
            <a:spAutoFit/>
          </a:bodyPr>
          <a:lstStyle/>
          <a:p>
            <a:pPr algn="ctr"/>
            <a:r>
              <a:rPr lang="bn-IN" sz="7200" dirty="0" smtClean="0">
                <a:solidFill>
                  <a:schemeClr val="accent2">
                    <a:lumMod val="60000"/>
                    <a:lumOff val="40000"/>
                  </a:schemeClr>
                </a:solidFill>
                <a:latin typeface="NikoshBAN" panose="02000000000000000000" pitchFamily="2" charset="0"/>
                <a:cs typeface="NikoshBAN" panose="02000000000000000000" pitchFamily="2" charset="0"/>
              </a:rPr>
              <a:t>জোড়ায় কাজঃ-</a:t>
            </a:r>
            <a:endParaRPr lang="en-US" sz="7200" dirty="0">
              <a:solidFill>
                <a:schemeClr val="accent2">
                  <a:lumMod val="60000"/>
                  <a:lumOff val="4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554182" y="3740728"/>
            <a:ext cx="11097491" cy="2062103"/>
          </a:xfrm>
          <a:prstGeom prst="rect">
            <a:avLst/>
          </a:prstGeom>
          <a:noFill/>
        </p:spPr>
        <p:txBody>
          <a:bodyPr wrap="square" rtlCol="0">
            <a:spAutoFit/>
          </a:bodyPr>
          <a:lstStyle/>
          <a:p>
            <a:r>
              <a:rPr lang="bn-IN" sz="3200" dirty="0" smtClean="0">
                <a:solidFill>
                  <a:schemeClr val="accent1">
                    <a:lumMod val="75000"/>
                  </a:schemeClr>
                </a:solidFill>
                <a:latin typeface="NikoshBAN" panose="02000000000000000000" pitchFamily="2" charset="0"/>
                <a:cs typeface="NikoshBAN" panose="02000000000000000000" pitchFamily="2" charset="0"/>
              </a:rPr>
              <a:t>ক। জাতীয় সংসদের গঠন প্রণালী বলতে কি বুঝ?</a:t>
            </a:r>
          </a:p>
          <a:p>
            <a:r>
              <a:rPr lang="bn-IN" sz="3200" dirty="0" smtClean="0">
                <a:solidFill>
                  <a:schemeClr val="accent1">
                    <a:lumMod val="75000"/>
                  </a:schemeClr>
                </a:solidFill>
                <a:latin typeface="NikoshBAN" panose="02000000000000000000" pitchFamily="2" charset="0"/>
                <a:cs typeface="NikoshBAN" panose="02000000000000000000" pitchFamily="2" charset="0"/>
              </a:rPr>
              <a:t>খ। জাতীয় সংসদ বলতে কি বুঝ?</a:t>
            </a:r>
          </a:p>
          <a:p>
            <a:r>
              <a:rPr lang="bn-IN" sz="3200" dirty="0" smtClean="0">
                <a:solidFill>
                  <a:schemeClr val="accent1">
                    <a:lumMod val="75000"/>
                  </a:schemeClr>
                </a:solidFill>
                <a:latin typeface="NikoshBAN" panose="02000000000000000000" pitchFamily="2" charset="0"/>
                <a:cs typeface="NikoshBAN" panose="02000000000000000000" pitchFamily="2" charset="0"/>
              </a:rPr>
              <a:t>গ। জাতীয় সংসদের সংশোধনী সমূহ কি কি?</a:t>
            </a:r>
          </a:p>
          <a:p>
            <a:r>
              <a:rPr lang="bn-IN" sz="3200" dirty="0">
                <a:solidFill>
                  <a:schemeClr val="accent1">
                    <a:lumMod val="75000"/>
                  </a:schemeClr>
                </a:solidFill>
                <a:latin typeface="NikoshBAN" panose="02000000000000000000" pitchFamily="2" charset="0"/>
                <a:cs typeface="NikoshBAN" panose="02000000000000000000" pitchFamily="2" charset="0"/>
              </a:rPr>
              <a:t> </a:t>
            </a:r>
            <a:r>
              <a:rPr lang="bn-IN" sz="3200" dirty="0" smtClean="0">
                <a:solidFill>
                  <a:schemeClr val="accent1">
                    <a:lumMod val="75000"/>
                  </a:schemeClr>
                </a:solidFill>
                <a:latin typeface="NikoshBAN" panose="02000000000000000000" pitchFamily="2" charset="0"/>
                <a:cs typeface="NikoshBAN" panose="02000000000000000000" pitchFamily="2" charset="0"/>
              </a:rPr>
              <a:t> ৩টি দলে বিভক্ত হয়ে উত্তর দাও?</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2248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4037" y="2405014"/>
            <a:ext cx="6096000" cy="1446550"/>
          </a:xfrm>
          <a:prstGeom prst="rect">
            <a:avLst/>
          </a:prstGeom>
          <a:noFill/>
        </p:spPr>
        <p:txBody>
          <a:bodyPr wrap="square" rtlCol="0">
            <a:spAutoFit/>
          </a:bodyPr>
          <a:lstStyle/>
          <a:p>
            <a:pPr algn="ctr"/>
            <a:r>
              <a:rPr lang="bn-BD" sz="8800" dirty="0" smtClean="0">
                <a:solidFill>
                  <a:schemeClr val="accent1">
                    <a:lumMod val="75000"/>
                  </a:schemeClr>
                </a:solidFill>
                <a:latin typeface="NikoshBAN" panose="02000000000000000000" pitchFamily="2" charset="0"/>
                <a:cs typeface="NikoshBAN" panose="02000000000000000000" pitchFamily="2" charset="0"/>
              </a:rPr>
              <a:t>মূল্যায়নঃ-</a:t>
            </a:r>
            <a:endParaRPr lang="en-US" sz="8800" dirty="0">
              <a:solidFill>
                <a:schemeClr val="accent1">
                  <a:lumMod val="7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080655" y="3851564"/>
            <a:ext cx="10280073" cy="2677656"/>
          </a:xfrm>
          <a:prstGeom prst="rect">
            <a:avLst/>
          </a:prstGeom>
          <a:noFill/>
        </p:spPr>
        <p:txBody>
          <a:bodyPr wrap="square" rtlCol="0">
            <a:spAutoFit/>
          </a:bodyPr>
          <a:lstStyle/>
          <a:p>
            <a:r>
              <a:rPr lang="bn-BD" sz="2800" dirty="0" smtClean="0">
                <a:solidFill>
                  <a:schemeClr val="accent2">
                    <a:lumMod val="75000"/>
                  </a:schemeClr>
                </a:solidFill>
                <a:latin typeface="NikoshBAN" panose="02000000000000000000" pitchFamily="2" charset="0"/>
                <a:cs typeface="NikoshBAN" panose="02000000000000000000" pitchFamily="2" charset="0"/>
              </a:rPr>
              <a:t>১। জাতীয় সংসদের আসন সংখ্যা কত?</a:t>
            </a:r>
          </a:p>
          <a:p>
            <a:r>
              <a:rPr lang="bn-BD" sz="2800" dirty="0" smtClean="0">
                <a:solidFill>
                  <a:schemeClr val="accent2">
                    <a:lumMod val="75000"/>
                  </a:schemeClr>
                </a:solidFill>
                <a:latin typeface="NikoshBAN" panose="02000000000000000000" pitchFamily="2" charset="0"/>
                <a:cs typeface="NikoshBAN" panose="02000000000000000000" pitchFamily="2" charset="0"/>
              </a:rPr>
              <a:t>ক। ৩০০,                               খ। ৩২৫,</a:t>
            </a:r>
          </a:p>
          <a:p>
            <a:r>
              <a:rPr lang="bn-BD" sz="2800" dirty="0" smtClean="0">
                <a:solidFill>
                  <a:schemeClr val="accent2">
                    <a:lumMod val="75000"/>
                  </a:schemeClr>
                </a:solidFill>
                <a:latin typeface="NikoshBAN" panose="02000000000000000000" pitchFamily="2" charset="0"/>
                <a:cs typeface="NikoshBAN" panose="02000000000000000000" pitchFamily="2" charset="0"/>
              </a:rPr>
              <a:t> গ। ৩৪৫,                              ঘ। ৩৫০,</a:t>
            </a:r>
          </a:p>
          <a:p>
            <a:r>
              <a:rPr lang="bn-BD" sz="2800" dirty="0" smtClean="0">
                <a:solidFill>
                  <a:schemeClr val="accent2">
                    <a:lumMod val="75000"/>
                  </a:schemeClr>
                </a:solidFill>
                <a:latin typeface="NikoshBAN" panose="02000000000000000000" pitchFamily="2" charset="0"/>
                <a:cs typeface="NikoshBAN" panose="02000000000000000000" pitchFamily="2" charset="0"/>
              </a:rPr>
              <a:t>২। জাতীয় সংসদের মেয়াদ কাল কত বছর?</a:t>
            </a:r>
          </a:p>
          <a:p>
            <a:r>
              <a:rPr lang="bn-BD" sz="2800" dirty="0" smtClean="0">
                <a:solidFill>
                  <a:schemeClr val="accent2">
                    <a:lumMod val="75000"/>
                  </a:schemeClr>
                </a:solidFill>
                <a:latin typeface="NikoshBAN" panose="02000000000000000000" pitchFamily="2" charset="0"/>
                <a:cs typeface="NikoshBAN" panose="02000000000000000000" pitchFamily="2" charset="0"/>
              </a:rPr>
              <a:t>ক। ৪,                                  </a:t>
            </a:r>
            <a:r>
              <a:rPr lang="en-US" sz="2800" dirty="0" smtClean="0">
                <a:solidFill>
                  <a:schemeClr val="accent2">
                    <a:lumMod val="75000"/>
                  </a:schemeClr>
                </a:solidFill>
                <a:latin typeface="NikoshBAN" panose="02000000000000000000" pitchFamily="2" charset="0"/>
                <a:cs typeface="NikoshBAN" panose="02000000000000000000" pitchFamily="2" charset="0"/>
              </a:rPr>
              <a:t> </a:t>
            </a:r>
            <a:r>
              <a:rPr lang="bn-BD" sz="2800" dirty="0" smtClean="0">
                <a:solidFill>
                  <a:schemeClr val="accent2">
                    <a:lumMod val="75000"/>
                  </a:schemeClr>
                </a:solidFill>
                <a:latin typeface="NikoshBAN" panose="02000000000000000000" pitchFamily="2" charset="0"/>
                <a:cs typeface="NikoshBAN" panose="02000000000000000000" pitchFamily="2" charset="0"/>
              </a:rPr>
              <a:t> খ। ৫,</a:t>
            </a:r>
          </a:p>
          <a:p>
            <a:r>
              <a:rPr lang="bn-BD" sz="2800" dirty="0" smtClean="0">
                <a:solidFill>
                  <a:schemeClr val="accent2">
                    <a:lumMod val="75000"/>
                  </a:schemeClr>
                </a:solidFill>
                <a:latin typeface="NikoshBAN" panose="02000000000000000000" pitchFamily="2" charset="0"/>
                <a:cs typeface="NikoshBAN" panose="02000000000000000000" pitchFamily="2" charset="0"/>
              </a:rPr>
              <a:t> গ। ৩,                                    ঘ। ৬,</a:t>
            </a:r>
            <a:endParaRPr lang="en-US" sz="28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704697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126" y="3006436"/>
            <a:ext cx="8437419"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বাড়ির কাজঃ-</a:t>
            </a:r>
            <a:endParaRPr lang="en-US" sz="8000" dirty="0">
              <a:latin typeface="NikoshBAN" panose="02000000000000000000" pitchFamily="2" charset="0"/>
              <a:cs typeface="NikoshBAN" panose="02000000000000000000" pitchFamily="2" charset="0"/>
            </a:endParaRPr>
          </a:p>
        </p:txBody>
      </p:sp>
      <p:sp>
        <p:nvSpPr>
          <p:cNvPr id="3" name="TextBox 2"/>
          <p:cNvSpPr txBox="1"/>
          <p:nvPr/>
        </p:nvSpPr>
        <p:spPr>
          <a:xfrm>
            <a:off x="290944" y="4585856"/>
            <a:ext cx="11790218" cy="1200329"/>
          </a:xfrm>
          <a:prstGeom prst="rect">
            <a:avLst/>
          </a:prstGeom>
          <a:noFill/>
        </p:spPr>
        <p:txBody>
          <a:bodyPr wrap="square" rtlCol="0">
            <a:spAutoFit/>
          </a:bodyPr>
          <a:lstStyle/>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 একটি সার্বভৌম আইন প্রণয়ন-কারি সংস্থা এ বিষয়ে একটি প্রতিবেদন তৈরী করে জমা দিবা।</a:t>
            </a:r>
            <a:endParaRPr lang="en-US" sz="36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96956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0" y="2071622"/>
            <a:ext cx="11596255" cy="2215991"/>
          </a:xfrm>
          <a:prstGeom prst="rect">
            <a:avLst/>
          </a:prstGeom>
          <a:noFill/>
        </p:spPr>
        <p:txBody>
          <a:bodyPr wrap="square" rtlCol="0">
            <a:spAutoFit/>
          </a:bodyPr>
          <a:lstStyle/>
          <a:p>
            <a:pPr algn="ctr"/>
            <a:r>
              <a:rPr lang="bn-IN" sz="13800" dirty="0" smtClean="0">
                <a:solidFill>
                  <a:schemeClr val="accent2">
                    <a:lumMod val="75000"/>
                  </a:schemeClr>
                </a:solidFill>
                <a:latin typeface="NikoshBAN" panose="02000000000000000000" pitchFamily="2" charset="0"/>
                <a:cs typeface="NikoshBAN" panose="02000000000000000000" pitchFamily="2" charset="0"/>
              </a:rPr>
              <a:t>সবাইকে ধন্যবাদ</a:t>
            </a:r>
            <a:endParaRPr lang="en-US" sz="138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560717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2183" y="847589"/>
            <a:ext cx="4405744" cy="923330"/>
          </a:xfrm>
          <a:prstGeom prst="rect">
            <a:avLst/>
          </a:prstGeom>
          <a:noFill/>
        </p:spPr>
        <p:txBody>
          <a:bodyPr wrap="square" rtlCol="0">
            <a:spAutoFit/>
          </a:bodyPr>
          <a:lstStyle/>
          <a:p>
            <a:pPr algn="ctr"/>
            <a:r>
              <a:rPr lang="en-US" dirty="0" smtClean="0">
                <a:latin typeface="NiokshBAN"/>
              </a:rPr>
              <a:t> </a:t>
            </a:r>
            <a:r>
              <a:rPr lang="en-US" sz="5400" dirty="0" err="1" smtClean="0">
                <a:solidFill>
                  <a:schemeClr val="bg2">
                    <a:lumMod val="10000"/>
                  </a:schemeClr>
                </a:solidFill>
                <a:latin typeface="NiokshBAN"/>
              </a:rPr>
              <a:t>পরিচিতি</a:t>
            </a:r>
            <a:endParaRPr lang="en-US" sz="5400" dirty="0">
              <a:solidFill>
                <a:schemeClr val="bg2">
                  <a:lumMod val="10000"/>
                </a:schemeClr>
              </a:solidFill>
              <a:latin typeface="NiokshBAN"/>
            </a:endParaRPr>
          </a:p>
        </p:txBody>
      </p:sp>
      <p:sp>
        <p:nvSpPr>
          <p:cNvPr id="4" name="TextBox 3"/>
          <p:cNvSpPr txBox="1"/>
          <p:nvPr/>
        </p:nvSpPr>
        <p:spPr>
          <a:xfrm>
            <a:off x="96982" y="3657600"/>
            <a:ext cx="5860473" cy="2554545"/>
          </a:xfrm>
          <a:prstGeom prst="rect">
            <a:avLst/>
          </a:prstGeom>
          <a:noFill/>
        </p:spPr>
        <p:txBody>
          <a:bodyPr wrap="square" rtlCol="0">
            <a:spAutoFit/>
          </a:bodyPr>
          <a:lstStyle/>
          <a:p>
            <a:r>
              <a:rPr lang="bn-BD" sz="3200" dirty="0" smtClean="0">
                <a:solidFill>
                  <a:schemeClr val="accent1">
                    <a:lumMod val="75000"/>
                  </a:schemeClr>
                </a:solidFill>
                <a:latin typeface="NikoshBAN" panose="02000000000000000000" pitchFamily="2" charset="0"/>
                <a:cs typeface="NikoshBAN" panose="02000000000000000000" pitchFamily="2" charset="0"/>
              </a:rPr>
              <a:t> মোঃ আজহারুল ইসলাম,</a:t>
            </a:r>
          </a:p>
          <a:p>
            <a:r>
              <a:rPr lang="en-US" sz="3200" dirty="0" err="1" smtClean="0">
                <a:solidFill>
                  <a:schemeClr val="accent1">
                    <a:lumMod val="75000"/>
                  </a:schemeClr>
                </a:solidFill>
                <a:latin typeface="NikoshBAN" panose="02000000000000000000" pitchFamily="2" charset="0"/>
                <a:cs typeface="NikoshBAN" panose="02000000000000000000" pitchFamily="2" charset="0"/>
              </a:rPr>
              <a:t>সহ</a:t>
            </a:r>
            <a:r>
              <a:rPr lang="bn-BD" sz="3200" dirty="0" smtClean="0">
                <a:solidFill>
                  <a:schemeClr val="accent1">
                    <a:lumMod val="75000"/>
                  </a:schemeClr>
                </a:solidFill>
                <a:latin typeface="NikoshBAN" panose="02000000000000000000" pitchFamily="2" charset="0"/>
                <a:cs typeface="NikoshBAN" panose="02000000000000000000" pitchFamily="2" charset="0"/>
              </a:rPr>
              <a:t>কারি অধ্যাপক,</a:t>
            </a:r>
          </a:p>
          <a:p>
            <a:r>
              <a:rPr lang="bn-BD" sz="3200" dirty="0" smtClean="0">
                <a:solidFill>
                  <a:schemeClr val="accent1">
                    <a:lumMod val="75000"/>
                  </a:schemeClr>
                </a:solidFill>
                <a:latin typeface="NikoshBAN" panose="02000000000000000000" pitchFamily="2" charset="0"/>
                <a:cs typeface="NikoshBAN" panose="02000000000000000000" pitchFamily="2" charset="0"/>
              </a:rPr>
              <a:t>জাংগালিয়া ইউনিয়ন উচ্চ মাধ্যমিক বিদ্যালয়,</a:t>
            </a:r>
          </a:p>
          <a:p>
            <a:r>
              <a:rPr lang="bn-BD" sz="3200" dirty="0" smtClean="0">
                <a:solidFill>
                  <a:schemeClr val="accent1">
                    <a:lumMod val="75000"/>
                  </a:schemeClr>
                </a:solidFill>
                <a:latin typeface="NikoshBAN" panose="02000000000000000000" pitchFamily="2" charset="0"/>
                <a:cs typeface="NikoshBAN" panose="02000000000000000000" pitchFamily="2" charset="0"/>
              </a:rPr>
              <a:t>পাকুন্দিয়া-কিশোরগঞ্জ,</a:t>
            </a:r>
          </a:p>
          <a:p>
            <a:r>
              <a:rPr lang="bn-BD" sz="3200" dirty="0" smtClean="0">
                <a:solidFill>
                  <a:schemeClr val="accent1">
                    <a:lumMod val="75000"/>
                  </a:schemeClr>
                </a:solidFill>
                <a:latin typeface="NikoshBAN" panose="02000000000000000000" pitchFamily="2" charset="0"/>
                <a:cs typeface="NikoshBAN" panose="02000000000000000000" pitchFamily="2" charset="0"/>
              </a:rPr>
              <a:t>মোবাইল নং ০১৭১২৩৮৯৭৫২ ।</a:t>
            </a:r>
            <a:endParaRPr lang="en-US" sz="3200" dirty="0">
              <a:solidFill>
                <a:schemeClr val="accent1">
                  <a:lumMod val="75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6414655" y="3657600"/>
            <a:ext cx="5666509" cy="3046988"/>
          </a:xfrm>
          <a:prstGeom prst="rect">
            <a:avLst/>
          </a:prstGeom>
          <a:noFill/>
        </p:spPr>
        <p:txBody>
          <a:bodyPr wrap="square" rtlCol="0">
            <a:spAutoFit/>
          </a:bodyPr>
          <a:lstStyle/>
          <a:p>
            <a:r>
              <a:rPr lang="bn-BD" sz="3200" dirty="0" smtClean="0">
                <a:solidFill>
                  <a:schemeClr val="accent1">
                    <a:lumMod val="75000"/>
                  </a:schemeClr>
                </a:solidFill>
                <a:latin typeface="NikoshBAN" panose="02000000000000000000" pitchFamily="2" charset="0"/>
                <a:cs typeface="NikoshBAN" panose="02000000000000000000" pitchFamily="2" charset="0"/>
              </a:rPr>
              <a:t>শ্রেণীঃ দ্বাদশ,</a:t>
            </a:r>
          </a:p>
          <a:p>
            <a:r>
              <a:rPr lang="bn-BD" sz="3200" dirty="0" smtClean="0">
                <a:solidFill>
                  <a:schemeClr val="accent1">
                    <a:lumMod val="75000"/>
                  </a:schemeClr>
                </a:solidFill>
                <a:latin typeface="NikoshBAN" panose="02000000000000000000" pitchFamily="2" charset="0"/>
                <a:cs typeface="NikoshBAN" panose="02000000000000000000" pitchFamily="2" charset="0"/>
              </a:rPr>
              <a:t>পৌরনীতি ও সু-শাসন ,</a:t>
            </a:r>
          </a:p>
          <a:p>
            <a:r>
              <a:rPr lang="bn-BD" sz="3200" dirty="0" smtClean="0">
                <a:solidFill>
                  <a:schemeClr val="accent1">
                    <a:lumMod val="75000"/>
                  </a:schemeClr>
                </a:solidFill>
                <a:latin typeface="NikoshBAN" panose="02000000000000000000" pitchFamily="2" charset="0"/>
                <a:cs typeface="NikoshBAN" panose="02000000000000000000" pitchFamily="2" charset="0"/>
              </a:rPr>
              <a:t> অধ্যায়ঃ   ৫র</a:t>
            </a:r>
          </a:p>
          <a:p>
            <a:r>
              <a:rPr lang="bn-BD" sz="3200" dirty="0" smtClean="0">
                <a:solidFill>
                  <a:schemeClr val="accent1">
                    <a:lumMod val="75000"/>
                  </a:schemeClr>
                </a:solidFill>
                <a:latin typeface="NikoshBAN" panose="02000000000000000000" pitchFamily="2" charset="0"/>
                <a:cs typeface="NikoshBAN" panose="02000000000000000000" pitchFamily="2" charset="0"/>
              </a:rPr>
              <a:t>বিষয়ঃ জাতীয় সংসদ,</a:t>
            </a:r>
          </a:p>
          <a:p>
            <a:r>
              <a:rPr lang="bn-BD" sz="3200" dirty="0" smtClean="0">
                <a:solidFill>
                  <a:schemeClr val="accent1">
                    <a:lumMod val="75000"/>
                  </a:schemeClr>
                </a:solidFill>
                <a:latin typeface="NikoshBAN" panose="02000000000000000000" pitchFamily="2" charset="0"/>
                <a:cs typeface="NikoshBAN" panose="02000000000000000000" pitchFamily="2" charset="0"/>
              </a:rPr>
              <a:t>সময়ঃ ৫০ মিনিট,</a:t>
            </a:r>
          </a:p>
          <a:p>
            <a:r>
              <a:rPr lang="bn-BD" sz="3200" dirty="0" smtClean="0">
                <a:solidFill>
                  <a:schemeClr val="accent1">
                    <a:lumMod val="75000"/>
                  </a:schemeClr>
                </a:solidFill>
                <a:latin typeface="NikoshBAN" panose="02000000000000000000" pitchFamily="2" charset="0"/>
                <a:cs typeface="NikoshBAN" panose="02000000000000000000" pitchFamily="2" charset="0"/>
              </a:rPr>
              <a:t>তারিখঃ ২</a:t>
            </a:r>
            <a:r>
              <a:rPr lang="en-US" sz="3200" dirty="0" smtClean="0">
                <a:solidFill>
                  <a:schemeClr val="accent1">
                    <a:lumMod val="75000"/>
                  </a:schemeClr>
                </a:solidFill>
                <a:latin typeface="NikoshBAN" panose="02000000000000000000" pitchFamily="2" charset="0"/>
                <a:cs typeface="NikoshBAN" panose="02000000000000000000" pitchFamily="2" charset="0"/>
              </a:rPr>
              <a:t>২</a:t>
            </a:r>
            <a:r>
              <a:rPr lang="bn-BD" sz="3200" dirty="0" smtClean="0">
                <a:solidFill>
                  <a:schemeClr val="accent1">
                    <a:lumMod val="75000"/>
                  </a:schemeClr>
                </a:solidFill>
                <a:latin typeface="NikoshBAN" panose="02000000000000000000" pitchFamily="2" charset="0"/>
                <a:cs typeface="NikoshBAN" panose="02000000000000000000" pitchFamily="2" charset="0"/>
              </a:rPr>
              <a:t>/</a:t>
            </a:r>
            <a:r>
              <a:rPr lang="en-US" sz="3200" dirty="0" smtClean="0">
                <a:solidFill>
                  <a:schemeClr val="accent1">
                    <a:lumMod val="75000"/>
                  </a:schemeClr>
                </a:solidFill>
                <a:latin typeface="NikoshBAN" panose="02000000000000000000" pitchFamily="2" charset="0"/>
                <a:cs typeface="NikoshBAN" panose="02000000000000000000" pitchFamily="2" charset="0"/>
              </a:rPr>
              <a:t>১০</a:t>
            </a:r>
            <a:r>
              <a:rPr lang="bn-BD" sz="3200" dirty="0" smtClean="0">
                <a:solidFill>
                  <a:schemeClr val="accent1">
                    <a:lumMod val="75000"/>
                  </a:schemeClr>
                </a:solidFill>
                <a:latin typeface="NikoshBAN" panose="02000000000000000000" pitchFamily="2" charset="0"/>
                <a:cs typeface="NikoshBAN" panose="02000000000000000000" pitchFamily="2" charset="0"/>
              </a:rPr>
              <a:t>/২০১৯</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3117273" cy="300643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97636" y="2"/>
            <a:ext cx="3394364" cy="3006436"/>
          </a:xfrm>
          <a:prstGeom prst="rect">
            <a:avLst/>
          </a:prstGeom>
        </p:spPr>
      </p:pic>
    </p:spTree>
    <p:extLst>
      <p:ext uri="{BB962C8B-B14F-4D97-AF65-F5344CB8AC3E}">
        <p14:creationId xmlns:p14="http://schemas.microsoft.com/office/powerpoint/2010/main" val="351066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80">
                                          <p:stCondLst>
                                            <p:cond delay="0"/>
                                          </p:stCondLst>
                                        </p:cTn>
                                        <p:tgtEl>
                                          <p:spTgt spid="4"/>
                                        </p:tgtEl>
                                      </p:cBhvr>
                                    </p:animEffect>
                                    <p:anim calcmode="lin" valueType="num">
                                      <p:cBhvr>
                                        <p:cTn id="2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3" dur="26">
                                          <p:stCondLst>
                                            <p:cond delay="650"/>
                                          </p:stCondLst>
                                        </p:cTn>
                                        <p:tgtEl>
                                          <p:spTgt spid="4"/>
                                        </p:tgtEl>
                                      </p:cBhvr>
                                      <p:to x="100000" y="60000"/>
                                    </p:animScale>
                                    <p:animScale>
                                      <p:cBhvr>
                                        <p:cTn id="34" dur="166" decel="50000">
                                          <p:stCondLst>
                                            <p:cond delay="676"/>
                                          </p:stCondLst>
                                        </p:cTn>
                                        <p:tgtEl>
                                          <p:spTgt spid="4"/>
                                        </p:tgtEl>
                                      </p:cBhvr>
                                      <p:to x="100000" y="100000"/>
                                    </p:animScale>
                                    <p:animScale>
                                      <p:cBhvr>
                                        <p:cTn id="35" dur="26">
                                          <p:stCondLst>
                                            <p:cond delay="1312"/>
                                          </p:stCondLst>
                                        </p:cTn>
                                        <p:tgtEl>
                                          <p:spTgt spid="4"/>
                                        </p:tgtEl>
                                      </p:cBhvr>
                                      <p:to x="100000" y="80000"/>
                                    </p:animScale>
                                    <p:animScale>
                                      <p:cBhvr>
                                        <p:cTn id="36" dur="166" decel="50000">
                                          <p:stCondLst>
                                            <p:cond delay="1338"/>
                                          </p:stCondLst>
                                        </p:cTn>
                                        <p:tgtEl>
                                          <p:spTgt spid="4"/>
                                        </p:tgtEl>
                                      </p:cBhvr>
                                      <p:to x="100000" y="100000"/>
                                    </p:animScale>
                                    <p:animScale>
                                      <p:cBhvr>
                                        <p:cTn id="37" dur="26">
                                          <p:stCondLst>
                                            <p:cond delay="1642"/>
                                          </p:stCondLst>
                                        </p:cTn>
                                        <p:tgtEl>
                                          <p:spTgt spid="4"/>
                                        </p:tgtEl>
                                      </p:cBhvr>
                                      <p:to x="100000" y="90000"/>
                                    </p:animScale>
                                    <p:animScale>
                                      <p:cBhvr>
                                        <p:cTn id="38" dur="166" decel="50000">
                                          <p:stCondLst>
                                            <p:cond delay="1668"/>
                                          </p:stCondLst>
                                        </p:cTn>
                                        <p:tgtEl>
                                          <p:spTgt spid="4"/>
                                        </p:tgtEl>
                                      </p:cBhvr>
                                      <p:to x="100000" y="100000"/>
                                    </p:animScale>
                                    <p:animScale>
                                      <p:cBhvr>
                                        <p:cTn id="39" dur="26">
                                          <p:stCondLst>
                                            <p:cond delay="1808"/>
                                          </p:stCondLst>
                                        </p:cTn>
                                        <p:tgtEl>
                                          <p:spTgt spid="4"/>
                                        </p:tgtEl>
                                      </p:cBhvr>
                                      <p:to x="100000" y="95000"/>
                                    </p:animScale>
                                    <p:animScale>
                                      <p:cBhvr>
                                        <p:cTn id="4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692"/>
            <a:ext cx="12192000" cy="6185541"/>
          </a:xfrm>
          <a:prstGeom prst="rect">
            <a:avLst/>
          </a:prstGeom>
        </p:spPr>
      </p:pic>
      <p:sp>
        <p:nvSpPr>
          <p:cNvPr id="3" name="TextBox 2"/>
          <p:cNvSpPr txBox="1"/>
          <p:nvPr/>
        </p:nvSpPr>
        <p:spPr>
          <a:xfrm>
            <a:off x="817418" y="6060849"/>
            <a:ext cx="10889673" cy="707886"/>
          </a:xfrm>
          <a:prstGeom prst="rect">
            <a:avLst/>
          </a:prstGeom>
          <a:noFill/>
        </p:spPr>
        <p:txBody>
          <a:bodyPr wrap="square" rtlCol="0">
            <a:spAutoFit/>
          </a:bodyPr>
          <a:lstStyle/>
          <a:p>
            <a:pPr algn="ctr"/>
            <a:r>
              <a:rPr lang="en-US" sz="4000" dirty="0" err="1" smtClean="0">
                <a:latin typeface="NikoshBAN" panose="02000000000000000000" pitchFamily="2" charset="0"/>
                <a:cs typeface="NikoshBAN" panose="02000000000000000000" pitchFamily="2" charset="0"/>
              </a:rPr>
              <a:t>উপরের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ছবিটি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নাম</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বলতো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সবাই</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2934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289964"/>
          </a:xfrm>
          <a:prstGeom prst="rect">
            <a:avLst/>
          </a:prstGeom>
        </p:spPr>
      </p:pic>
      <p:sp>
        <p:nvSpPr>
          <p:cNvPr id="4" name="TextBox 3"/>
          <p:cNvSpPr txBox="1"/>
          <p:nvPr/>
        </p:nvSpPr>
        <p:spPr>
          <a:xfrm>
            <a:off x="942109" y="6273225"/>
            <a:ext cx="10889673" cy="584775"/>
          </a:xfrm>
          <a:prstGeom prst="rect">
            <a:avLst/>
          </a:prstGeom>
          <a:noFill/>
        </p:spPr>
        <p:txBody>
          <a:bodyPr wrap="square" rtlCol="0">
            <a:spAutoFit/>
          </a:bodyPr>
          <a:lstStyle/>
          <a:p>
            <a:pPr algn="ct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উপরের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ছবি</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দ্বারা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কি</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বুঝতে</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3200" dirty="0" err="1" smtClean="0">
                <a:solidFill>
                  <a:schemeClr val="accent2">
                    <a:lumMod val="60000"/>
                    <a:lumOff val="40000"/>
                  </a:schemeClr>
                </a:solidFill>
                <a:latin typeface="NikoshBAN" panose="02000000000000000000" pitchFamily="2" charset="0"/>
                <a:cs typeface="NikoshBAN" panose="02000000000000000000" pitchFamily="2" charset="0"/>
              </a:rPr>
              <a:t>পারি</a:t>
            </a:r>
            <a:r>
              <a:rPr lang="en-US" sz="3200" dirty="0" smtClean="0">
                <a:solidFill>
                  <a:schemeClr val="accent2">
                    <a:lumMod val="60000"/>
                    <a:lumOff val="40000"/>
                  </a:schemeClr>
                </a:solidFill>
                <a:latin typeface="NikoshBAN" panose="02000000000000000000" pitchFamily="2" charset="0"/>
                <a:cs typeface="NikoshBAN" panose="02000000000000000000" pitchFamily="2" charset="0"/>
              </a:rPr>
              <a:t>।</a:t>
            </a:r>
            <a:endParaRPr lang="en-US" sz="32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9401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192981"/>
          </a:xfrm>
          <a:prstGeom prst="rect">
            <a:avLst/>
          </a:prstGeom>
        </p:spPr>
      </p:pic>
      <p:sp>
        <p:nvSpPr>
          <p:cNvPr id="3" name="TextBox 2"/>
          <p:cNvSpPr txBox="1"/>
          <p:nvPr/>
        </p:nvSpPr>
        <p:spPr>
          <a:xfrm>
            <a:off x="935182" y="6211669"/>
            <a:ext cx="10321636" cy="646331"/>
          </a:xfrm>
          <a:prstGeom prst="rect">
            <a:avLst/>
          </a:prstGeom>
          <a:noFill/>
        </p:spPr>
        <p:txBody>
          <a:bodyPr wrap="square" rtlCol="0">
            <a:spAutoFit/>
          </a:bodyPr>
          <a:lstStyle/>
          <a:p>
            <a:r>
              <a:rPr lang="bn-BD" sz="3600" i="1" dirty="0" smtClean="0">
                <a:solidFill>
                  <a:schemeClr val="accent2">
                    <a:lumMod val="50000"/>
                  </a:schemeClr>
                </a:solidFill>
                <a:latin typeface="NikoshBAN" panose="02000000000000000000" pitchFamily="2" charset="0"/>
                <a:cs typeface="NikoshBAN" panose="02000000000000000000" pitchFamily="2" charset="0"/>
              </a:rPr>
              <a:t>উপরের ছবিটি কি বুঝা যায় বলতো সবাই।</a:t>
            </a:r>
            <a:endParaRPr lang="en-US" sz="3600" i="1" dirty="0">
              <a:solidFill>
                <a:schemeClr val="accent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3460425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192982"/>
          </a:xfrm>
          <a:prstGeom prst="rect">
            <a:avLst/>
          </a:prstGeom>
        </p:spPr>
      </p:pic>
      <p:sp>
        <p:nvSpPr>
          <p:cNvPr id="3" name="TextBox 2"/>
          <p:cNvSpPr txBox="1"/>
          <p:nvPr/>
        </p:nvSpPr>
        <p:spPr>
          <a:xfrm>
            <a:off x="734291" y="6386945"/>
            <a:ext cx="10917382" cy="584775"/>
          </a:xfrm>
          <a:prstGeom prst="rect">
            <a:avLst/>
          </a:prstGeom>
          <a:noFill/>
        </p:spPr>
        <p:txBody>
          <a:bodyPr wrap="square" rtlCol="0">
            <a:spAutoFit/>
          </a:bodyPr>
          <a:lstStyle/>
          <a:p>
            <a:pPr algn="ctr"/>
            <a:r>
              <a:rPr lang="bn-IN" sz="3200" dirty="0" smtClean="0">
                <a:solidFill>
                  <a:schemeClr val="accent2">
                    <a:lumMod val="60000"/>
                    <a:lumOff val="40000"/>
                  </a:schemeClr>
                </a:solidFill>
                <a:latin typeface="NikoshBAN" panose="02000000000000000000" pitchFamily="2" charset="0"/>
                <a:cs typeface="NikoshBAN" panose="02000000000000000000" pitchFamily="2" charset="0"/>
              </a:rPr>
              <a:t>উপরের ছবি দ্বারা কি বুঝতে পারি।</a:t>
            </a:r>
            <a:endParaRPr lang="en-US" sz="32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9875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634" y="1302328"/>
            <a:ext cx="7453747" cy="1107996"/>
          </a:xfrm>
          <a:prstGeom prst="rect">
            <a:avLst/>
          </a:prstGeom>
          <a:noFill/>
        </p:spPr>
        <p:txBody>
          <a:bodyPr wrap="square" rtlCol="0">
            <a:spAutoFit/>
          </a:bodyPr>
          <a:lstStyle/>
          <a:p>
            <a:pPr algn="ctr"/>
            <a:r>
              <a:rPr lang="bn-BD" sz="6600" dirty="0" smtClean="0">
                <a:solidFill>
                  <a:schemeClr val="accent2">
                    <a:lumMod val="60000"/>
                    <a:lumOff val="40000"/>
                  </a:schemeClr>
                </a:solidFill>
                <a:latin typeface="NikoshBAN" panose="02000000000000000000" pitchFamily="2" charset="0"/>
                <a:cs typeface="NikoshBAN" panose="02000000000000000000" pitchFamily="2" charset="0"/>
              </a:rPr>
              <a:t>জাতীয় সংসদ কি?</a:t>
            </a:r>
            <a:endParaRPr lang="en-US" sz="6600" dirty="0">
              <a:solidFill>
                <a:schemeClr val="accent2">
                  <a:lumMod val="60000"/>
                  <a:lumOff val="4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318654" y="2770541"/>
            <a:ext cx="11720945" cy="3970318"/>
          </a:xfrm>
          <a:prstGeom prst="rect">
            <a:avLst/>
          </a:prstGeom>
          <a:noFill/>
        </p:spPr>
        <p:txBody>
          <a:bodyPr wrap="square" rtlCol="0">
            <a:spAutoFit/>
          </a:bodyPr>
          <a:lstStyle/>
          <a:p>
            <a:r>
              <a:rPr lang="bn-BD" sz="3600" dirty="0" smtClean="0">
                <a:solidFill>
                  <a:schemeClr val="accent1"/>
                </a:solidFill>
                <a:latin typeface="NikoshBAN" panose="02000000000000000000" pitchFamily="2" charset="0"/>
                <a:cs typeface="NikoshBAN" panose="02000000000000000000" pitchFamily="2" charset="0"/>
              </a:rPr>
              <a:t> বাংলাদেশের আইনসভার নাম ‘জাতীয় সংসদ’। ১৯৭২ সালের সংবিধানের ৬৫ নং অনুচ্ছেদ অনুযায়ী </a:t>
            </a:r>
            <a:r>
              <a:rPr lang="bn-BD" sz="3200" dirty="0" smtClean="0">
                <a:solidFill>
                  <a:schemeClr val="accent1"/>
                </a:solidFill>
                <a:latin typeface="NikoshBAN" panose="02000000000000000000" pitchFamily="2" charset="0"/>
                <a:cs typeface="NikoshBAN" panose="02000000000000000000" pitchFamily="2" charset="0"/>
              </a:rPr>
              <a:t>বাংলাদেশে</a:t>
            </a:r>
            <a:r>
              <a:rPr lang="bn-BD" sz="3600" dirty="0" smtClean="0">
                <a:solidFill>
                  <a:schemeClr val="accent1"/>
                </a:solidFill>
                <a:latin typeface="NikoshBAN" panose="02000000000000000000" pitchFamily="2" charset="0"/>
                <a:cs typeface="NikoshBAN" panose="02000000000000000000" pitchFamily="2" charset="0"/>
              </a:rPr>
              <a:t> একটি এক কক্ষবিশিষ্ট্য আইন সভা গঠনের বিধান করা হয়। বর্তমানে এর সদস্য সংখ্যা ৩৫০ জন। এর মধ্যে ৩০০ টি আসনে সদস্যগন সাধারন নির্বাচনী এলাকার থেকে জনগনের প্রত্যক্ষ ভোটে নির্বাচিত হবেন। আর বাকী ৫০টি আসন মহিলাদের জন্য সংরক্ষিত থাকিবে। জাতীয় সংসদের মেয়াদ কাল হবে ৫ বছর। এই সংসদের পরিচালনার দায়িত্বে থাকিবেন স্পীকার। সুতরাং জাতীয় সংসদ হলো সার্বভৌম আইন প্রণায়ন কারি সংস্থা।</a:t>
            </a:r>
            <a:endParaRPr lang="en-US" sz="3600" dirty="0">
              <a:solidFill>
                <a:schemeClr val="accent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3678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56499894"/>
              </p:ext>
            </p:extLst>
          </p:nvPr>
        </p:nvGraphicFramePr>
        <p:xfrm>
          <a:off x="187037" y="2064328"/>
          <a:ext cx="11817928" cy="4779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3293" y="1154852"/>
            <a:ext cx="11485416" cy="923330"/>
          </a:xfrm>
          <a:prstGeom prst="rect">
            <a:avLst/>
          </a:prstGeom>
          <a:noFill/>
        </p:spPr>
        <p:txBody>
          <a:bodyPr wrap="square" rtlCol="0">
            <a:spAutoFit/>
          </a:bodyPr>
          <a:lstStyle/>
          <a:p>
            <a:pPr algn="ctr"/>
            <a:r>
              <a:rPr lang="bn-BD" sz="5400" dirty="0" smtClean="0">
                <a:solidFill>
                  <a:schemeClr val="accent2">
                    <a:lumMod val="75000"/>
                  </a:schemeClr>
                </a:solidFill>
                <a:latin typeface="NikoshBAN" panose="02000000000000000000" pitchFamily="2" charset="0"/>
                <a:cs typeface="NikoshBAN" panose="02000000000000000000" pitchFamily="2" charset="0"/>
              </a:rPr>
              <a:t>জাতীয় সংসদের ক্ষমতা ও কার্যাবলী সমূহঃ</a:t>
            </a:r>
            <a:endParaRPr lang="en-US" sz="54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097415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graphicEl>
                                              <a:dgm id="{D4823D22-5871-420A-A679-CD157366234D}"/>
                                            </p:graphicEl>
                                          </p:spTgt>
                                        </p:tgtEl>
                                        <p:attrNameLst>
                                          <p:attrName>style.visibility</p:attrName>
                                        </p:attrNameLst>
                                      </p:cBhvr>
                                      <p:to>
                                        <p:strVal val="visible"/>
                                      </p:to>
                                    </p:set>
                                    <p:animEffect transition="in" filter="wipe(down)">
                                      <p:cBhvr>
                                        <p:cTn id="15" dur="580">
                                          <p:stCondLst>
                                            <p:cond delay="0"/>
                                          </p:stCondLst>
                                        </p:cTn>
                                        <p:tgtEl>
                                          <p:spTgt spid="2">
                                            <p:graphicEl>
                                              <a:dgm id="{D4823D22-5871-420A-A679-CD157366234D}"/>
                                            </p:graphicEl>
                                          </p:spTgt>
                                        </p:tgtEl>
                                      </p:cBhvr>
                                    </p:animEffect>
                                    <p:anim calcmode="lin" valueType="num">
                                      <p:cBhvr>
                                        <p:cTn id="16" dur="1822" tmFilter="0,0; 0.14,0.36; 0.43,0.73; 0.71,0.91; 1.0,1.0">
                                          <p:stCondLst>
                                            <p:cond delay="0"/>
                                          </p:stCondLst>
                                        </p:cTn>
                                        <p:tgtEl>
                                          <p:spTgt spid="2">
                                            <p:graphicEl>
                                              <a:dgm id="{D4823D22-5871-420A-A679-CD157366234D}"/>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graphicEl>
                                              <a:dgm id="{D4823D22-5871-420A-A679-CD157366234D}"/>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graphicEl>
                                              <a:dgm id="{D4823D22-5871-420A-A679-CD157366234D}"/>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graphicEl>
                                              <a:dgm id="{D4823D22-5871-420A-A679-CD157366234D}"/>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graphicEl>
                                              <a:dgm id="{D4823D22-5871-420A-A679-CD157366234D}"/>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graphicEl>
                                              <a:dgm id="{D4823D22-5871-420A-A679-CD157366234D}"/>
                                            </p:graphicEl>
                                          </p:spTgt>
                                        </p:tgtEl>
                                      </p:cBhvr>
                                      <p:to x="100000" y="60000"/>
                                    </p:animScale>
                                    <p:animScale>
                                      <p:cBhvr>
                                        <p:cTn id="22" dur="166" decel="50000">
                                          <p:stCondLst>
                                            <p:cond delay="676"/>
                                          </p:stCondLst>
                                        </p:cTn>
                                        <p:tgtEl>
                                          <p:spTgt spid="2">
                                            <p:graphicEl>
                                              <a:dgm id="{D4823D22-5871-420A-A679-CD157366234D}"/>
                                            </p:graphicEl>
                                          </p:spTgt>
                                        </p:tgtEl>
                                      </p:cBhvr>
                                      <p:to x="100000" y="100000"/>
                                    </p:animScale>
                                    <p:animScale>
                                      <p:cBhvr>
                                        <p:cTn id="23" dur="26">
                                          <p:stCondLst>
                                            <p:cond delay="1312"/>
                                          </p:stCondLst>
                                        </p:cTn>
                                        <p:tgtEl>
                                          <p:spTgt spid="2">
                                            <p:graphicEl>
                                              <a:dgm id="{D4823D22-5871-420A-A679-CD157366234D}"/>
                                            </p:graphicEl>
                                          </p:spTgt>
                                        </p:tgtEl>
                                      </p:cBhvr>
                                      <p:to x="100000" y="80000"/>
                                    </p:animScale>
                                    <p:animScale>
                                      <p:cBhvr>
                                        <p:cTn id="24" dur="166" decel="50000">
                                          <p:stCondLst>
                                            <p:cond delay="1338"/>
                                          </p:stCondLst>
                                        </p:cTn>
                                        <p:tgtEl>
                                          <p:spTgt spid="2">
                                            <p:graphicEl>
                                              <a:dgm id="{D4823D22-5871-420A-A679-CD157366234D}"/>
                                            </p:graphicEl>
                                          </p:spTgt>
                                        </p:tgtEl>
                                      </p:cBhvr>
                                      <p:to x="100000" y="100000"/>
                                    </p:animScale>
                                    <p:animScale>
                                      <p:cBhvr>
                                        <p:cTn id="25" dur="26">
                                          <p:stCondLst>
                                            <p:cond delay="1642"/>
                                          </p:stCondLst>
                                        </p:cTn>
                                        <p:tgtEl>
                                          <p:spTgt spid="2">
                                            <p:graphicEl>
                                              <a:dgm id="{D4823D22-5871-420A-A679-CD157366234D}"/>
                                            </p:graphicEl>
                                          </p:spTgt>
                                        </p:tgtEl>
                                      </p:cBhvr>
                                      <p:to x="100000" y="90000"/>
                                    </p:animScale>
                                    <p:animScale>
                                      <p:cBhvr>
                                        <p:cTn id="26" dur="166" decel="50000">
                                          <p:stCondLst>
                                            <p:cond delay="1668"/>
                                          </p:stCondLst>
                                        </p:cTn>
                                        <p:tgtEl>
                                          <p:spTgt spid="2">
                                            <p:graphicEl>
                                              <a:dgm id="{D4823D22-5871-420A-A679-CD157366234D}"/>
                                            </p:graphicEl>
                                          </p:spTgt>
                                        </p:tgtEl>
                                      </p:cBhvr>
                                      <p:to x="100000" y="100000"/>
                                    </p:animScale>
                                    <p:animScale>
                                      <p:cBhvr>
                                        <p:cTn id="27" dur="26">
                                          <p:stCondLst>
                                            <p:cond delay="1808"/>
                                          </p:stCondLst>
                                        </p:cTn>
                                        <p:tgtEl>
                                          <p:spTgt spid="2">
                                            <p:graphicEl>
                                              <a:dgm id="{D4823D22-5871-420A-A679-CD157366234D}"/>
                                            </p:graphicEl>
                                          </p:spTgt>
                                        </p:tgtEl>
                                      </p:cBhvr>
                                      <p:to x="100000" y="95000"/>
                                    </p:animScale>
                                    <p:animScale>
                                      <p:cBhvr>
                                        <p:cTn id="28" dur="166" decel="50000">
                                          <p:stCondLst>
                                            <p:cond delay="1834"/>
                                          </p:stCondLst>
                                        </p:cTn>
                                        <p:tgtEl>
                                          <p:spTgt spid="2">
                                            <p:graphicEl>
                                              <a:dgm id="{D4823D22-5871-420A-A679-CD157366234D}"/>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graphicEl>
                                              <a:dgm id="{792ED79D-3A66-4183-A6B6-F4190B0C1E01}"/>
                                            </p:graphicEl>
                                          </p:spTgt>
                                        </p:tgtEl>
                                        <p:attrNameLst>
                                          <p:attrName>style.visibility</p:attrName>
                                        </p:attrNameLst>
                                      </p:cBhvr>
                                      <p:to>
                                        <p:strVal val="visible"/>
                                      </p:to>
                                    </p:set>
                                    <p:animEffect transition="in" filter="wipe(down)">
                                      <p:cBhvr>
                                        <p:cTn id="33" dur="580">
                                          <p:stCondLst>
                                            <p:cond delay="0"/>
                                          </p:stCondLst>
                                        </p:cTn>
                                        <p:tgtEl>
                                          <p:spTgt spid="2">
                                            <p:graphicEl>
                                              <a:dgm id="{792ED79D-3A66-4183-A6B6-F4190B0C1E01}"/>
                                            </p:graphicEl>
                                          </p:spTgt>
                                        </p:tgtEl>
                                      </p:cBhvr>
                                    </p:animEffect>
                                    <p:anim calcmode="lin" valueType="num">
                                      <p:cBhvr>
                                        <p:cTn id="34" dur="1822" tmFilter="0,0; 0.14,0.36; 0.43,0.73; 0.71,0.91; 1.0,1.0">
                                          <p:stCondLst>
                                            <p:cond delay="0"/>
                                          </p:stCondLst>
                                        </p:cTn>
                                        <p:tgtEl>
                                          <p:spTgt spid="2">
                                            <p:graphicEl>
                                              <a:dgm id="{792ED79D-3A66-4183-A6B6-F4190B0C1E01}"/>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graphicEl>
                                              <a:dgm id="{792ED79D-3A66-4183-A6B6-F4190B0C1E01}"/>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graphicEl>
                                              <a:dgm id="{792ED79D-3A66-4183-A6B6-F4190B0C1E01}"/>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graphicEl>
                                              <a:dgm id="{792ED79D-3A66-4183-A6B6-F4190B0C1E01}"/>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graphicEl>
                                              <a:dgm id="{792ED79D-3A66-4183-A6B6-F4190B0C1E01}"/>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graphicEl>
                                              <a:dgm id="{792ED79D-3A66-4183-A6B6-F4190B0C1E01}"/>
                                            </p:graphicEl>
                                          </p:spTgt>
                                        </p:tgtEl>
                                      </p:cBhvr>
                                      <p:to x="100000" y="60000"/>
                                    </p:animScale>
                                    <p:animScale>
                                      <p:cBhvr>
                                        <p:cTn id="40" dur="166" decel="50000">
                                          <p:stCondLst>
                                            <p:cond delay="676"/>
                                          </p:stCondLst>
                                        </p:cTn>
                                        <p:tgtEl>
                                          <p:spTgt spid="2">
                                            <p:graphicEl>
                                              <a:dgm id="{792ED79D-3A66-4183-A6B6-F4190B0C1E01}"/>
                                            </p:graphicEl>
                                          </p:spTgt>
                                        </p:tgtEl>
                                      </p:cBhvr>
                                      <p:to x="100000" y="100000"/>
                                    </p:animScale>
                                    <p:animScale>
                                      <p:cBhvr>
                                        <p:cTn id="41" dur="26">
                                          <p:stCondLst>
                                            <p:cond delay="1312"/>
                                          </p:stCondLst>
                                        </p:cTn>
                                        <p:tgtEl>
                                          <p:spTgt spid="2">
                                            <p:graphicEl>
                                              <a:dgm id="{792ED79D-3A66-4183-A6B6-F4190B0C1E01}"/>
                                            </p:graphicEl>
                                          </p:spTgt>
                                        </p:tgtEl>
                                      </p:cBhvr>
                                      <p:to x="100000" y="80000"/>
                                    </p:animScale>
                                    <p:animScale>
                                      <p:cBhvr>
                                        <p:cTn id="42" dur="166" decel="50000">
                                          <p:stCondLst>
                                            <p:cond delay="1338"/>
                                          </p:stCondLst>
                                        </p:cTn>
                                        <p:tgtEl>
                                          <p:spTgt spid="2">
                                            <p:graphicEl>
                                              <a:dgm id="{792ED79D-3A66-4183-A6B6-F4190B0C1E01}"/>
                                            </p:graphicEl>
                                          </p:spTgt>
                                        </p:tgtEl>
                                      </p:cBhvr>
                                      <p:to x="100000" y="100000"/>
                                    </p:animScale>
                                    <p:animScale>
                                      <p:cBhvr>
                                        <p:cTn id="43" dur="26">
                                          <p:stCondLst>
                                            <p:cond delay="1642"/>
                                          </p:stCondLst>
                                        </p:cTn>
                                        <p:tgtEl>
                                          <p:spTgt spid="2">
                                            <p:graphicEl>
                                              <a:dgm id="{792ED79D-3A66-4183-A6B6-F4190B0C1E01}"/>
                                            </p:graphicEl>
                                          </p:spTgt>
                                        </p:tgtEl>
                                      </p:cBhvr>
                                      <p:to x="100000" y="90000"/>
                                    </p:animScale>
                                    <p:animScale>
                                      <p:cBhvr>
                                        <p:cTn id="44" dur="166" decel="50000">
                                          <p:stCondLst>
                                            <p:cond delay="1668"/>
                                          </p:stCondLst>
                                        </p:cTn>
                                        <p:tgtEl>
                                          <p:spTgt spid="2">
                                            <p:graphicEl>
                                              <a:dgm id="{792ED79D-3A66-4183-A6B6-F4190B0C1E01}"/>
                                            </p:graphicEl>
                                          </p:spTgt>
                                        </p:tgtEl>
                                      </p:cBhvr>
                                      <p:to x="100000" y="100000"/>
                                    </p:animScale>
                                    <p:animScale>
                                      <p:cBhvr>
                                        <p:cTn id="45" dur="26">
                                          <p:stCondLst>
                                            <p:cond delay="1808"/>
                                          </p:stCondLst>
                                        </p:cTn>
                                        <p:tgtEl>
                                          <p:spTgt spid="2">
                                            <p:graphicEl>
                                              <a:dgm id="{792ED79D-3A66-4183-A6B6-F4190B0C1E01}"/>
                                            </p:graphicEl>
                                          </p:spTgt>
                                        </p:tgtEl>
                                      </p:cBhvr>
                                      <p:to x="100000" y="95000"/>
                                    </p:animScale>
                                    <p:animScale>
                                      <p:cBhvr>
                                        <p:cTn id="46" dur="166" decel="50000">
                                          <p:stCondLst>
                                            <p:cond delay="1834"/>
                                          </p:stCondLst>
                                        </p:cTn>
                                        <p:tgtEl>
                                          <p:spTgt spid="2">
                                            <p:graphicEl>
                                              <a:dgm id="{792ED79D-3A66-4183-A6B6-F4190B0C1E01}"/>
                                            </p:graphicEl>
                                          </p:spTgt>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2">
                                            <p:graphicEl>
                                              <a:dgm id="{9510F087-D356-4A98-BE7F-20D853FE1C4B}"/>
                                            </p:graphicEl>
                                          </p:spTgt>
                                        </p:tgtEl>
                                        <p:attrNameLst>
                                          <p:attrName>style.visibility</p:attrName>
                                        </p:attrNameLst>
                                      </p:cBhvr>
                                      <p:to>
                                        <p:strVal val="visible"/>
                                      </p:to>
                                    </p:set>
                                    <p:animEffect transition="in" filter="wipe(down)">
                                      <p:cBhvr>
                                        <p:cTn id="49" dur="580">
                                          <p:stCondLst>
                                            <p:cond delay="0"/>
                                          </p:stCondLst>
                                        </p:cTn>
                                        <p:tgtEl>
                                          <p:spTgt spid="2">
                                            <p:graphicEl>
                                              <a:dgm id="{9510F087-D356-4A98-BE7F-20D853FE1C4B}"/>
                                            </p:graphicEl>
                                          </p:spTgt>
                                        </p:tgtEl>
                                      </p:cBhvr>
                                    </p:animEffect>
                                    <p:anim calcmode="lin" valueType="num">
                                      <p:cBhvr>
                                        <p:cTn id="50" dur="1822" tmFilter="0,0; 0.14,0.36; 0.43,0.73; 0.71,0.91; 1.0,1.0">
                                          <p:stCondLst>
                                            <p:cond delay="0"/>
                                          </p:stCondLst>
                                        </p:cTn>
                                        <p:tgtEl>
                                          <p:spTgt spid="2">
                                            <p:graphicEl>
                                              <a:dgm id="{9510F087-D356-4A98-BE7F-20D853FE1C4B}"/>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
                                            <p:graphicEl>
                                              <a:dgm id="{9510F087-D356-4A98-BE7F-20D853FE1C4B}"/>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
                                            <p:graphicEl>
                                              <a:dgm id="{9510F087-D356-4A98-BE7F-20D853FE1C4B}"/>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
                                            <p:graphicEl>
                                              <a:dgm id="{9510F087-D356-4A98-BE7F-20D853FE1C4B}"/>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
                                            <p:graphicEl>
                                              <a:dgm id="{9510F087-D356-4A98-BE7F-20D853FE1C4B}"/>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
                                            <p:graphicEl>
                                              <a:dgm id="{9510F087-D356-4A98-BE7F-20D853FE1C4B}"/>
                                            </p:graphicEl>
                                          </p:spTgt>
                                        </p:tgtEl>
                                      </p:cBhvr>
                                      <p:to x="100000" y="60000"/>
                                    </p:animScale>
                                    <p:animScale>
                                      <p:cBhvr>
                                        <p:cTn id="56" dur="166" decel="50000">
                                          <p:stCondLst>
                                            <p:cond delay="676"/>
                                          </p:stCondLst>
                                        </p:cTn>
                                        <p:tgtEl>
                                          <p:spTgt spid="2">
                                            <p:graphicEl>
                                              <a:dgm id="{9510F087-D356-4A98-BE7F-20D853FE1C4B}"/>
                                            </p:graphicEl>
                                          </p:spTgt>
                                        </p:tgtEl>
                                      </p:cBhvr>
                                      <p:to x="100000" y="100000"/>
                                    </p:animScale>
                                    <p:animScale>
                                      <p:cBhvr>
                                        <p:cTn id="57" dur="26">
                                          <p:stCondLst>
                                            <p:cond delay="1312"/>
                                          </p:stCondLst>
                                        </p:cTn>
                                        <p:tgtEl>
                                          <p:spTgt spid="2">
                                            <p:graphicEl>
                                              <a:dgm id="{9510F087-D356-4A98-BE7F-20D853FE1C4B}"/>
                                            </p:graphicEl>
                                          </p:spTgt>
                                        </p:tgtEl>
                                      </p:cBhvr>
                                      <p:to x="100000" y="80000"/>
                                    </p:animScale>
                                    <p:animScale>
                                      <p:cBhvr>
                                        <p:cTn id="58" dur="166" decel="50000">
                                          <p:stCondLst>
                                            <p:cond delay="1338"/>
                                          </p:stCondLst>
                                        </p:cTn>
                                        <p:tgtEl>
                                          <p:spTgt spid="2">
                                            <p:graphicEl>
                                              <a:dgm id="{9510F087-D356-4A98-BE7F-20D853FE1C4B}"/>
                                            </p:graphicEl>
                                          </p:spTgt>
                                        </p:tgtEl>
                                      </p:cBhvr>
                                      <p:to x="100000" y="100000"/>
                                    </p:animScale>
                                    <p:animScale>
                                      <p:cBhvr>
                                        <p:cTn id="59" dur="26">
                                          <p:stCondLst>
                                            <p:cond delay="1642"/>
                                          </p:stCondLst>
                                        </p:cTn>
                                        <p:tgtEl>
                                          <p:spTgt spid="2">
                                            <p:graphicEl>
                                              <a:dgm id="{9510F087-D356-4A98-BE7F-20D853FE1C4B}"/>
                                            </p:graphicEl>
                                          </p:spTgt>
                                        </p:tgtEl>
                                      </p:cBhvr>
                                      <p:to x="100000" y="90000"/>
                                    </p:animScale>
                                    <p:animScale>
                                      <p:cBhvr>
                                        <p:cTn id="60" dur="166" decel="50000">
                                          <p:stCondLst>
                                            <p:cond delay="1668"/>
                                          </p:stCondLst>
                                        </p:cTn>
                                        <p:tgtEl>
                                          <p:spTgt spid="2">
                                            <p:graphicEl>
                                              <a:dgm id="{9510F087-D356-4A98-BE7F-20D853FE1C4B}"/>
                                            </p:graphicEl>
                                          </p:spTgt>
                                        </p:tgtEl>
                                      </p:cBhvr>
                                      <p:to x="100000" y="100000"/>
                                    </p:animScale>
                                    <p:animScale>
                                      <p:cBhvr>
                                        <p:cTn id="61" dur="26">
                                          <p:stCondLst>
                                            <p:cond delay="1808"/>
                                          </p:stCondLst>
                                        </p:cTn>
                                        <p:tgtEl>
                                          <p:spTgt spid="2">
                                            <p:graphicEl>
                                              <a:dgm id="{9510F087-D356-4A98-BE7F-20D853FE1C4B}"/>
                                            </p:graphicEl>
                                          </p:spTgt>
                                        </p:tgtEl>
                                      </p:cBhvr>
                                      <p:to x="100000" y="95000"/>
                                    </p:animScale>
                                    <p:animScale>
                                      <p:cBhvr>
                                        <p:cTn id="62" dur="166" decel="50000">
                                          <p:stCondLst>
                                            <p:cond delay="1834"/>
                                          </p:stCondLst>
                                        </p:cTn>
                                        <p:tgtEl>
                                          <p:spTgt spid="2">
                                            <p:graphicEl>
                                              <a:dgm id="{9510F087-D356-4A98-BE7F-20D853FE1C4B}"/>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
                                            <p:graphicEl>
                                              <a:dgm id="{40A131B4-E9CD-4F53-BC2C-068798D40CDD}"/>
                                            </p:graphicEl>
                                          </p:spTgt>
                                        </p:tgtEl>
                                        <p:attrNameLst>
                                          <p:attrName>style.visibility</p:attrName>
                                        </p:attrNameLst>
                                      </p:cBhvr>
                                      <p:to>
                                        <p:strVal val="visible"/>
                                      </p:to>
                                    </p:set>
                                    <p:animEffect transition="in" filter="wipe(down)">
                                      <p:cBhvr>
                                        <p:cTn id="67" dur="580">
                                          <p:stCondLst>
                                            <p:cond delay="0"/>
                                          </p:stCondLst>
                                        </p:cTn>
                                        <p:tgtEl>
                                          <p:spTgt spid="2">
                                            <p:graphicEl>
                                              <a:dgm id="{40A131B4-E9CD-4F53-BC2C-068798D40CDD}"/>
                                            </p:graphicEl>
                                          </p:spTgt>
                                        </p:tgtEl>
                                      </p:cBhvr>
                                    </p:animEffect>
                                    <p:anim calcmode="lin" valueType="num">
                                      <p:cBhvr>
                                        <p:cTn id="68" dur="1822" tmFilter="0,0; 0.14,0.36; 0.43,0.73; 0.71,0.91; 1.0,1.0">
                                          <p:stCondLst>
                                            <p:cond delay="0"/>
                                          </p:stCondLst>
                                        </p:cTn>
                                        <p:tgtEl>
                                          <p:spTgt spid="2">
                                            <p:graphicEl>
                                              <a:dgm id="{40A131B4-E9CD-4F53-BC2C-068798D40CDD}"/>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graphicEl>
                                              <a:dgm id="{40A131B4-E9CD-4F53-BC2C-068798D40CDD}"/>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graphicEl>
                                              <a:dgm id="{40A131B4-E9CD-4F53-BC2C-068798D40CDD}"/>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graphicEl>
                                              <a:dgm id="{40A131B4-E9CD-4F53-BC2C-068798D40CDD}"/>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graphicEl>
                                              <a:dgm id="{40A131B4-E9CD-4F53-BC2C-068798D40CDD}"/>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graphicEl>
                                              <a:dgm id="{40A131B4-E9CD-4F53-BC2C-068798D40CDD}"/>
                                            </p:graphicEl>
                                          </p:spTgt>
                                        </p:tgtEl>
                                      </p:cBhvr>
                                      <p:to x="100000" y="60000"/>
                                    </p:animScale>
                                    <p:animScale>
                                      <p:cBhvr>
                                        <p:cTn id="74" dur="166" decel="50000">
                                          <p:stCondLst>
                                            <p:cond delay="676"/>
                                          </p:stCondLst>
                                        </p:cTn>
                                        <p:tgtEl>
                                          <p:spTgt spid="2">
                                            <p:graphicEl>
                                              <a:dgm id="{40A131B4-E9CD-4F53-BC2C-068798D40CDD}"/>
                                            </p:graphicEl>
                                          </p:spTgt>
                                        </p:tgtEl>
                                      </p:cBhvr>
                                      <p:to x="100000" y="100000"/>
                                    </p:animScale>
                                    <p:animScale>
                                      <p:cBhvr>
                                        <p:cTn id="75" dur="26">
                                          <p:stCondLst>
                                            <p:cond delay="1312"/>
                                          </p:stCondLst>
                                        </p:cTn>
                                        <p:tgtEl>
                                          <p:spTgt spid="2">
                                            <p:graphicEl>
                                              <a:dgm id="{40A131B4-E9CD-4F53-BC2C-068798D40CDD}"/>
                                            </p:graphicEl>
                                          </p:spTgt>
                                        </p:tgtEl>
                                      </p:cBhvr>
                                      <p:to x="100000" y="80000"/>
                                    </p:animScale>
                                    <p:animScale>
                                      <p:cBhvr>
                                        <p:cTn id="76" dur="166" decel="50000">
                                          <p:stCondLst>
                                            <p:cond delay="1338"/>
                                          </p:stCondLst>
                                        </p:cTn>
                                        <p:tgtEl>
                                          <p:spTgt spid="2">
                                            <p:graphicEl>
                                              <a:dgm id="{40A131B4-E9CD-4F53-BC2C-068798D40CDD}"/>
                                            </p:graphicEl>
                                          </p:spTgt>
                                        </p:tgtEl>
                                      </p:cBhvr>
                                      <p:to x="100000" y="100000"/>
                                    </p:animScale>
                                    <p:animScale>
                                      <p:cBhvr>
                                        <p:cTn id="77" dur="26">
                                          <p:stCondLst>
                                            <p:cond delay="1642"/>
                                          </p:stCondLst>
                                        </p:cTn>
                                        <p:tgtEl>
                                          <p:spTgt spid="2">
                                            <p:graphicEl>
                                              <a:dgm id="{40A131B4-E9CD-4F53-BC2C-068798D40CDD}"/>
                                            </p:graphicEl>
                                          </p:spTgt>
                                        </p:tgtEl>
                                      </p:cBhvr>
                                      <p:to x="100000" y="90000"/>
                                    </p:animScale>
                                    <p:animScale>
                                      <p:cBhvr>
                                        <p:cTn id="78" dur="166" decel="50000">
                                          <p:stCondLst>
                                            <p:cond delay="1668"/>
                                          </p:stCondLst>
                                        </p:cTn>
                                        <p:tgtEl>
                                          <p:spTgt spid="2">
                                            <p:graphicEl>
                                              <a:dgm id="{40A131B4-E9CD-4F53-BC2C-068798D40CDD}"/>
                                            </p:graphicEl>
                                          </p:spTgt>
                                        </p:tgtEl>
                                      </p:cBhvr>
                                      <p:to x="100000" y="100000"/>
                                    </p:animScale>
                                    <p:animScale>
                                      <p:cBhvr>
                                        <p:cTn id="79" dur="26">
                                          <p:stCondLst>
                                            <p:cond delay="1808"/>
                                          </p:stCondLst>
                                        </p:cTn>
                                        <p:tgtEl>
                                          <p:spTgt spid="2">
                                            <p:graphicEl>
                                              <a:dgm id="{40A131B4-E9CD-4F53-BC2C-068798D40CDD}"/>
                                            </p:graphicEl>
                                          </p:spTgt>
                                        </p:tgtEl>
                                      </p:cBhvr>
                                      <p:to x="100000" y="95000"/>
                                    </p:animScale>
                                    <p:animScale>
                                      <p:cBhvr>
                                        <p:cTn id="80" dur="166" decel="50000">
                                          <p:stCondLst>
                                            <p:cond delay="1834"/>
                                          </p:stCondLst>
                                        </p:cTn>
                                        <p:tgtEl>
                                          <p:spTgt spid="2">
                                            <p:graphicEl>
                                              <a:dgm id="{40A131B4-E9CD-4F53-BC2C-068798D40CDD}"/>
                                            </p:graphicEl>
                                          </p:spTgt>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2">
                                            <p:graphicEl>
                                              <a:dgm id="{88B0FC27-7CFE-4E4F-969A-7F61209ACB86}"/>
                                            </p:graphicEl>
                                          </p:spTgt>
                                        </p:tgtEl>
                                        <p:attrNameLst>
                                          <p:attrName>style.visibility</p:attrName>
                                        </p:attrNameLst>
                                      </p:cBhvr>
                                      <p:to>
                                        <p:strVal val="visible"/>
                                      </p:to>
                                    </p:set>
                                    <p:animEffect transition="in" filter="wipe(down)">
                                      <p:cBhvr>
                                        <p:cTn id="83" dur="580">
                                          <p:stCondLst>
                                            <p:cond delay="0"/>
                                          </p:stCondLst>
                                        </p:cTn>
                                        <p:tgtEl>
                                          <p:spTgt spid="2">
                                            <p:graphicEl>
                                              <a:dgm id="{88B0FC27-7CFE-4E4F-969A-7F61209ACB86}"/>
                                            </p:graphicEl>
                                          </p:spTgt>
                                        </p:tgtEl>
                                      </p:cBhvr>
                                    </p:animEffect>
                                    <p:anim calcmode="lin" valueType="num">
                                      <p:cBhvr>
                                        <p:cTn id="84" dur="1822" tmFilter="0,0; 0.14,0.36; 0.43,0.73; 0.71,0.91; 1.0,1.0">
                                          <p:stCondLst>
                                            <p:cond delay="0"/>
                                          </p:stCondLst>
                                        </p:cTn>
                                        <p:tgtEl>
                                          <p:spTgt spid="2">
                                            <p:graphicEl>
                                              <a:dgm id="{88B0FC27-7CFE-4E4F-969A-7F61209ACB86}"/>
                                            </p:graphic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
                                            <p:graphicEl>
                                              <a:dgm id="{88B0FC27-7CFE-4E4F-969A-7F61209ACB86}"/>
                                            </p:graphic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
                                            <p:graphicEl>
                                              <a:dgm id="{88B0FC27-7CFE-4E4F-969A-7F61209ACB86}"/>
                                            </p:graphic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
                                            <p:graphicEl>
                                              <a:dgm id="{88B0FC27-7CFE-4E4F-969A-7F61209ACB86}"/>
                                            </p:graphic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
                                            <p:graphicEl>
                                              <a:dgm id="{88B0FC27-7CFE-4E4F-969A-7F61209ACB86}"/>
                                            </p:graphic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2">
                                            <p:graphicEl>
                                              <a:dgm id="{88B0FC27-7CFE-4E4F-969A-7F61209ACB86}"/>
                                            </p:graphicEl>
                                          </p:spTgt>
                                        </p:tgtEl>
                                      </p:cBhvr>
                                      <p:to x="100000" y="60000"/>
                                    </p:animScale>
                                    <p:animScale>
                                      <p:cBhvr>
                                        <p:cTn id="90" dur="166" decel="50000">
                                          <p:stCondLst>
                                            <p:cond delay="676"/>
                                          </p:stCondLst>
                                        </p:cTn>
                                        <p:tgtEl>
                                          <p:spTgt spid="2">
                                            <p:graphicEl>
                                              <a:dgm id="{88B0FC27-7CFE-4E4F-969A-7F61209ACB86}"/>
                                            </p:graphicEl>
                                          </p:spTgt>
                                        </p:tgtEl>
                                      </p:cBhvr>
                                      <p:to x="100000" y="100000"/>
                                    </p:animScale>
                                    <p:animScale>
                                      <p:cBhvr>
                                        <p:cTn id="91" dur="26">
                                          <p:stCondLst>
                                            <p:cond delay="1312"/>
                                          </p:stCondLst>
                                        </p:cTn>
                                        <p:tgtEl>
                                          <p:spTgt spid="2">
                                            <p:graphicEl>
                                              <a:dgm id="{88B0FC27-7CFE-4E4F-969A-7F61209ACB86}"/>
                                            </p:graphicEl>
                                          </p:spTgt>
                                        </p:tgtEl>
                                      </p:cBhvr>
                                      <p:to x="100000" y="80000"/>
                                    </p:animScale>
                                    <p:animScale>
                                      <p:cBhvr>
                                        <p:cTn id="92" dur="166" decel="50000">
                                          <p:stCondLst>
                                            <p:cond delay="1338"/>
                                          </p:stCondLst>
                                        </p:cTn>
                                        <p:tgtEl>
                                          <p:spTgt spid="2">
                                            <p:graphicEl>
                                              <a:dgm id="{88B0FC27-7CFE-4E4F-969A-7F61209ACB86}"/>
                                            </p:graphicEl>
                                          </p:spTgt>
                                        </p:tgtEl>
                                      </p:cBhvr>
                                      <p:to x="100000" y="100000"/>
                                    </p:animScale>
                                    <p:animScale>
                                      <p:cBhvr>
                                        <p:cTn id="93" dur="26">
                                          <p:stCondLst>
                                            <p:cond delay="1642"/>
                                          </p:stCondLst>
                                        </p:cTn>
                                        <p:tgtEl>
                                          <p:spTgt spid="2">
                                            <p:graphicEl>
                                              <a:dgm id="{88B0FC27-7CFE-4E4F-969A-7F61209ACB86}"/>
                                            </p:graphicEl>
                                          </p:spTgt>
                                        </p:tgtEl>
                                      </p:cBhvr>
                                      <p:to x="100000" y="90000"/>
                                    </p:animScale>
                                    <p:animScale>
                                      <p:cBhvr>
                                        <p:cTn id="94" dur="166" decel="50000">
                                          <p:stCondLst>
                                            <p:cond delay="1668"/>
                                          </p:stCondLst>
                                        </p:cTn>
                                        <p:tgtEl>
                                          <p:spTgt spid="2">
                                            <p:graphicEl>
                                              <a:dgm id="{88B0FC27-7CFE-4E4F-969A-7F61209ACB86}"/>
                                            </p:graphicEl>
                                          </p:spTgt>
                                        </p:tgtEl>
                                      </p:cBhvr>
                                      <p:to x="100000" y="100000"/>
                                    </p:animScale>
                                    <p:animScale>
                                      <p:cBhvr>
                                        <p:cTn id="95" dur="26">
                                          <p:stCondLst>
                                            <p:cond delay="1808"/>
                                          </p:stCondLst>
                                        </p:cTn>
                                        <p:tgtEl>
                                          <p:spTgt spid="2">
                                            <p:graphicEl>
                                              <a:dgm id="{88B0FC27-7CFE-4E4F-969A-7F61209ACB86}"/>
                                            </p:graphicEl>
                                          </p:spTgt>
                                        </p:tgtEl>
                                      </p:cBhvr>
                                      <p:to x="100000" y="95000"/>
                                    </p:animScale>
                                    <p:animScale>
                                      <p:cBhvr>
                                        <p:cTn id="96" dur="166" decel="50000">
                                          <p:stCondLst>
                                            <p:cond delay="1834"/>
                                          </p:stCondLst>
                                        </p:cTn>
                                        <p:tgtEl>
                                          <p:spTgt spid="2">
                                            <p:graphicEl>
                                              <a:dgm id="{88B0FC27-7CFE-4E4F-969A-7F61209ACB86}"/>
                                            </p:graphicEl>
                                          </p:spTgt>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2">
                                            <p:graphicEl>
                                              <a:dgm id="{1FAE8A63-A782-46CA-92A1-E5E5B499C313}"/>
                                            </p:graphicEl>
                                          </p:spTgt>
                                        </p:tgtEl>
                                        <p:attrNameLst>
                                          <p:attrName>style.visibility</p:attrName>
                                        </p:attrNameLst>
                                      </p:cBhvr>
                                      <p:to>
                                        <p:strVal val="visible"/>
                                      </p:to>
                                    </p:set>
                                    <p:animEffect transition="in" filter="wipe(down)">
                                      <p:cBhvr>
                                        <p:cTn id="101" dur="580">
                                          <p:stCondLst>
                                            <p:cond delay="0"/>
                                          </p:stCondLst>
                                        </p:cTn>
                                        <p:tgtEl>
                                          <p:spTgt spid="2">
                                            <p:graphicEl>
                                              <a:dgm id="{1FAE8A63-A782-46CA-92A1-E5E5B499C313}"/>
                                            </p:graphicEl>
                                          </p:spTgt>
                                        </p:tgtEl>
                                      </p:cBhvr>
                                    </p:animEffect>
                                    <p:anim calcmode="lin" valueType="num">
                                      <p:cBhvr>
                                        <p:cTn id="102" dur="1822" tmFilter="0,0; 0.14,0.36; 0.43,0.73; 0.71,0.91; 1.0,1.0">
                                          <p:stCondLst>
                                            <p:cond delay="0"/>
                                          </p:stCondLst>
                                        </p:cTn>
                                        <p:tgtEl>
                                          <p:spTgt spid="2">
                                            <p:graphicEl>
                                              <a:dgm id="{1FAE8A63-A782-46CA-92A1-E5E5B499C313}"/>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
                                            <p:graphicEl>
                                              <a:dgm id="{1FAE8A63-A782-46CA-92A1-E5E5B499C313}"/>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
                                            <p:graphicEl>
                                              <a:dgm id="{1FAE8A63-A782-46CA-92A1-E5E5B499C313}"/>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
                                            <p:graphicEl>
                                              <a:dgm id="{1FAE8A63-A782-46CA-92A1-E5E5B499C313}"/>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
                                            <p:graphicEl>
                                              <a:dgm id="{1FAE8A63-A782-46CA-92A1-E5E5B499C313}"/>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2">
                                            <p:graphicEl>
                                              <a:dgm id="{1FAE8A63-A782-46CA-92A1-E5E5B499C313}"/>
                                            </p:graphicEl>
                                          </p:spTgt>
                                        </p:tgtEl>
                                      </p:cBhvr>
                                      <p:to x="100000" y="60000"/>
                                    </p:animScale>
                                    <p:animScale>
                                      <p:cBhvr>
                                        <p:cTn id="108" dur="166" decel="50000">
                                          <p:stCondLst>
                                            <p:cond delay="676"/>
                                          </p:stCondLst>
                                        </p:cTn>
                                        <p:tgtEl>
                                          <p:spTgt spid="2">
                                            <p:graphicEl>
                                              <a:dgm id="{1FAE8A63-A782-46CA-92A1-E5E5B499C313}"/>
                                            </p:graphicEl>
                                          </p:spTgt>
                                        </p:tgtEl>
                                      </p:cBhvr>
                                      <p:to x="100000" y="100000"/>
                                    </p:animScale>
                                    <p:animScale>
                                      <p:cBhvr>
                                        <p:cTn id="109" dur="26">
                                          <p:stCondLst>
                                            <p:cond delay="1312"/>
                                          </p:stCondLst>
                                        </p:cTn>
                                        <p:tgtEl>
                                          <p:spTgt spid="2">
                                            <p:graphicEl>
                                              <a:dgm id="{1FAE8A63-A782-46CA-92A1-E5E5B499C313}"/>
                                            </p:graphicEl>
                                          </p:spTgt>
                                        </p:tgtEl>
                                      </p:cBhvr>
                                      <p:to x="100000" y="80000"/>
                                    </p:animScale>
                                    <p:animScale>
                                      <p:cBhvr>
                                        <p:cTn id="110" dur="166" decel="50000">
                                          <p:stCondLst>
                                            <p:cond delay="1338"/>
                                          </p:stCondLst>
                                        </p:cTn>
                                        <p:tgtEl>
                                          <p:spTgt spid="2">
                                            <p:graphicEl>
                                              <a:dgm id="{1FAE8A63-A782-46CA-92A1-E5E5B499C313}"/>
                                            </p:graphicEl>
                                          </p:spTgt>
                                        </p:tgtEl>
                                      </p:cBhvr>
                                      <p:to x="100000" y="100000"/>
                                    </p:animScale>
                                    <p:animScale>
                                      <p:cBhvr>
                                        <p:cTn id="111" dur="26">
                                          <p:stCondLst>
                                            <p:cond delay="1642"/>
                                          </p:stCondLst>
                                        </p:cTn>
                                        <p:tgtEl>
                                          <p:spTgt spid="2">
                                            <p:graphicEl>
                                              <a:dgm id="{1FAE8A63-A782-46CA-92A1-E5E5B499C313}"/>
                                            </p:graphicEl>
                                          </p:spTgt>
                                        </p:tgtEl>
                                      </p:cBhvr>
                                      <p:to x="100000" y="90000"/>
                                    </p:animScale>
                                    <p:animScale>
                                      <p:cBhvr>
                                        <p:cTn id="112" dur="166" decel="50000">
                                          <p:stCondLst>
                                            <p:cond delay="1668"/>
                                          </p:stCondLst>
                                        </p:cTn>
                                        <p:tgtEl>
                                          <p:spTgt spid="2">
                                            <p:graphicEl>
                                              <a:dgm id="{1FAE8A63-A782-46CA-92A1-E5E5B499C313}"/>
                                            </p:graphicEl>
                                          </p:spTgt>
                                        </p:tgtEl>
                                      </p:cBhvr>
                                      <p:to x="100000" y="100000"/>
                                    </p:animScale>
                                    <p:animScale>
                                      <p:cBhvr>
                                        <p:cTn id="113" dur="26">
                                          <p:stCondLst>
                                            <p:cond delay="1808"/>
                                          </p:stCondLst>
                                        </p:cTn>
                                        <p:tgtEl>
                                          <p:spTgt spid="2">
                                            <p:graphicEl>
                                              <a:dgm id="{1FAE8A63-A782-46CA-92A1-E5E5B499C313}"/>
                                            </p:graphicEl>
                                          </p:spTgt>
                                        </p:tgtEl>
                                      </p:cBhvr>
                                      <p:to x="100000" y="95000"/>
                                    </p:animScale>
                                    <p:animScale>
                                      <p:cBhvr>
                                        <p:cTn id="114" dur="166" decel="50000">
                                          <p:stCondLst>
                                            <p:cond delay="1834"/>
                                          </p:stCondLst>
                                        </p:cTn>
                                        <p:tgtEl>
                                          <p:spTgt spid="2">
                                            <p:graphicEl>
                                              <a:dgm id="{1FAE8A63-A782-46CA-92A1-E5E5B499C313}"/>
                                            </p:graphic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2">
                                            <p:graphicEl>
                                              <a:dgm id="{37EC30B8-02E1-4B0E-AE44-7F27ADBC22FD}"/>
                                            </p:graphicEl>
                                          </p:spTgt>
                                        </p:tgtEl>
                                        <p:attrNameLst>
                                          <p:attrName>style.visibility</p:attrName>
                                        </p:attrNameLst>
                                      </p:cBhvr>
                                      <p:to>
                                        <p:strVal val="visible"/>
                                      </p:to>
                                    </p:set>
                                    <p:animEffect transition="in" filter="wipe(down)">
                                      <p:cBhvr>
                                        <p:cTn id="117" dur="580">
                                          <p:stCondLst>
                                            <p:cond delay="0"/>
                                          </p:stCondLst>
                                        </p:cTn>
                                        <p:tgtEl>
                                          <p:spTgt spid="2">
                                            <p:graphicEl>
                                              <a:dgm id="{37EC30B8-02E1-4B0E-AE44-7F27ADBC22FD}"/>
                                            </p:graphicEl>
                                          </p:spTgt>
                                        </p:tgtEl>
                                      </p:cBhvr>
                                    </p:animEffect>
                                    <p:anim calcmode="lin" valueType="num">
                                      <p:cBhvr>
                                        <p:cTn id="118" dur="1822" tmFilter="0,0; 0.14,0.36; 0.43,0.73; 0.71,0.91; 1.0,1.0">
                                          <p:stCondLst>
                                            <p:cond delay="0"/>
                                          </p:stCondLst>
                                        </p:cTn>
                                        <p:tgtEl>
                                          <p:spTgt spid="2">
                                            <p:graphicEl>
                                              <a:dgm id="{37EC30B8-02E1-4B0E-AE44-7F27ADBC22FD}"/>
                                            </p:graphic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
                                            <p:graphicEl>
                                              <a:dgm id="{37EC30B8-02E1-4B0E-AE44-7F27ADBC22FD}"/>
                                            </p:graphic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
                                            <p:graphicEl>
                                              <a:dgm id="{37EC30B8-02E1-4B0E-AE44-7F27ADBC22FD}"/>
                                            </p:graphic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
                                            <p:graphicEl>
                                              <a:dgm id="{37EC30B8-02E1-4B0E-AE44-7F27ADBC22FD}"/>
                                            </p:graphic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
                                            <p:graphicEl>
                                              <a:dgm id="{37EC30B8-02E1-4B0E-AE44-7F27ADBC22FD}"/>
                                            </p:graphic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2">
                                            <p:graphicEl>
                                              <a:dgm id="{37EC30B8-02E1-4B0E-AE44-7F27ADBC22FD}"/>
                                            </p:graphicEl>
                                          </p:spTgt>
                                        </p:tgtEl>
                                      </p:cBhvr>
                                      <p:to x="100000" y="60000"/>
                                    </p:animScale>
                                    <p:animScale>
                                      <p:cBhvr>
                                        <p:cTn id="124" dur="166" decel="50000">
                                          <p:stCondLst>
                                            <p:cond delay="676"/>
                                          </p:stCondLst>
                                        </p:cTn>
                                        <p:tgtEl>
                                          <p:spTgt spid="2">
                                            <p:graphicEl>
                                              <a:dgm id="{37EC30B8-02E1-4B0E-AE44-7F27ADBC22FD}"/>
                                            </p:graphicEl>
                                          </p:spTgt>
                                        </p:tgtEl>
                                      </p:cBhvr>
                                      <p:to x="100000" y="100000"/>
                                    </p:animScale>
                                    <p:animScale>
                                      <p:cBhvr>
                                        <p:cTn id="125" dur="26">
                                          <p:stCondLst>
                                            <p:cond delay="1312"/>
                                          </p:stCondLst>
                                        </p:cTn>
                                        <p:tgtEl>
                                          <p:spTgt spid="2">
                                            <p:graphicEl>
                                              <a:dgm id="{37EC30B8-02E1-4B0E-AE44-7F27ADBC22FD}"/>
                                            </p:graphicEl>
                                          </p:spTgt>
                                        </p:tgtEl>
                                      </p:cBhvr>
                                      <p:to x="100000" y="80000"/>
                                    </p:animScale>
                                    <p:animScale>
                                      <p:cBhvr>
                                        <p:cTn id="126" dur="166" decel="50000">
                                          <p:stCondLst>
                                            <p:cond delay="1338"/>
                                          </p:stCondLst>
                                        </p:cTn>
                                        <p:tgtEl>
                                          <p:spTgt spid="2">
                                            <p:graphicEl>
                                              <a:dgm id="{37EC30B8-02E1-4B0E-AE44-7F27ADBC22FD}"/>
                                            </p:graphicEl>
                                          </p:spTgt>
                                        </p:tgtEl>
                                      </p:cBhvr>
                                      <p:to x="100000" y="100000"/>
                                    </p:animScale>
                                    <p:animScale>
                                      <p:cBhvr>
                                        <p:cTn id="127" dur="26">
                                          <p:stCondLst>
                                            <p:cond delay="1642"/>
                                          </p:stCondLst>
                                        </p:cTn>
                                        <p:tgtEl>
                                          <p:spTgt spid="2">
                                            <p:graphicEl>
                                              <a:dgm id="{37EC30B8-02E1-4B0E-AE44-7F27ADBC22FD}"/>
                                            </p:graphicEl>
                                          </p:spTgt>
                                        </p:tgtEl>
                                      </p:cBhvr>
                                      <p:to x="100000" y="90000"/>
                                    </p:animScale>
                                    <p:animScale>
                                      <p:cBhvr>
                                        <p:cTn id="128" dur="166" decel="50000">
                                          <p:stCondLst>
                                            <p:cond delay="1668"/>
                                          </p:stCondLst>
                                        </p:cTn>
                                        <p:tgtEl>
                                          <p:spTgt spid="2">
                                            <p:graphicEl>
                                              <a:dgm id="{37EC30B8-02E1-4B0E-AE44-7F27ADBC22FD}"/>
                                            </p:graphicEl>
                                          </p:spTgt>
                                        </p:tgtEl>
                                      </p:cBhvr>
                                      <p:to x="100000" y="100000"/>
                                    </p:animScale>
                                    <p:animScale>
                                      <p:cBhvr>
                                        <p:cTn id="129" dur="26">
                                          <p:stCondLst>
                                            <p:cond delay="1808"/>
                                          </p:stCondLst>
                                        </p:cTn>
                                        <p:tgtEl>
                                          <p:spTgt spid="2">
                                            <p:graphicEl>
                                              <a:dgm id="{37EC30B8-02E1-4B0E-AE44-7F27ADBC22FD}"/>
                                            </p:graphicEl>
                                          </p:spTgt>
                                        </p:tgtEl>
                                      </p:cBhvr>
                                      <p:to x="100000" y="95000"/>
                                    </p:animScale>
                                    <p:animScale>
                                      <p:cBhvr>
                                        <p:cTn id="130" dur="166" decel="50000">
                                          <p:stCondLst>
                                            <p:cond delay="1834"/>
                                          </p:stCondLst>
                                        </p:cTn>
                                        <p:tgtEl>
                                          <p:spTgt spid="2">
                                            <p:graphicEl>
                                              <a:dgm id="{37EC30B8-02E1-4B0E-AE44-7F27ADBC22FD}"/>
                                            </p:graphicEl>
                                          </p:spTgt>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6" presetClass="entr" presetSubtype="0" fill="hold" grpId="0" nodeType="clickEffect">
                                  <p:stCondLst>
                                    <p:cond delay="0"/>
                                  </p:stCondLst>
                                  <p:childTnLst>
                                    <p:set>
                                      <p:cBhvr>
                                        <p:cTn id="134" dur="1" fill="hold">
                                          <p:stCondLst>
                                            <p:cond delay="0"/>
                                          </p:stCondLst>
                                        </p:cTn>
                                        <p:tgtEl>
                                          <p:spTgt spid="2">
                                            <p:graphicEl>
                                              <a:dgm id="{B20238A3-98BB-40B9-BB76-6BE021BC3150}"/>
                                            </p:graphicEl>
                                          </p:spTgt>
                                        </p:tgtEl>
                                        <p:attrNameLst>
                                          <p:attrName>style.visibility</p:attrName>
                                        </p:attrNameLst>
                                      </p:cBhvr>
                                      <p:to>
                                        <p:strVal val="visible"/>
                                      </p:to>
                                    </p:set>
                                    <p:animEffect transition="in" filter="wipe(down)">
                                      <p:cBhvr>
                                        <p:cTn id="135" dur="580">
                                          <p:stCondLst>
                                            <p:cond delay="0"/>
                                          </p:stCondLst>
                                        </p:cTn>
                                        <p:tgtEl>
                                          <p:spTgt spid="2">
                                            <p:graphicEl>
                                              <a:dgm id="{B20238A3-98BB-40B9-BB76-6BE021BC3150}"/>
                                            </p:graphicEl>
                                          </p:spTgt>
                                        </p:tgtEl>
                                      </p:cBhvr>
                                    </p:animEffect>
                                    <p:anim calcmode="lin" valueType="num">
                                      <p:cBhvr>
                                        <p:cTn id="136" dur="1822" tmFilter="0,0; 0.14,0.36; 0.43,0.73; 0.71,0.91; 1.0,1.0">
                                          <p:stCondLst>
                                            <p:cond delay="0"/>
                                          </p:stCondLst>
                                        </p:cTn>
                                        <p:tgtEl>
                                          <p:spTgt spid="2">
                                            <p:graphicEl>
                                              <a:dgm id="{B20238A3-98BB-40B9-BB76-6BE021BC3150}"/>
                                            </p:graphic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graphicEl>
                                              <a:dgm id="{B20238A3-98BB-40B9-BB76-6BE021BC3150}"/>
                                            </p:graphic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graphicEl>
                                              <a:dgm id="{B20238A3-98BB-40B9-BB76-6BE021BC3150}"/>
                                            </p:graphic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graphicEl>
                                              <a:dgm id="{B20238A3-98BB-40B9-BB76-6BE021BC3150}"/>
                                            </p:graphic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graphicEl>
                                              <a:dgm id="{B20238A3-98BB-40B9-BB76-6BE021BC3150}"/>
                                            </p:graphic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graphicEl>
                                              <a:dgm id="{B20238A3-98BB-40B9-BB76-6BE021BC3150}"/>
                                            </p:graphicEl>
                                          </p:spTgt>
                                        </p:tgtEl>
                                      </p:cBhvr>
                                      <p:to x="100000" y="60000"/>
                                    </p:animScale>
                                    <p:animScale>
                                      <p:cBhvr>
                                        <p:cTn id="142" dur="166" decel="50000">
                                          <p:stCondLst>
                                            <p:cond delay="676"/>
                                          </p:stCondLst>
                                        </p:cTn>
                                        <p:tgtEl>
                                          <p:spTgt spid="2">
                                            <p:graphicEl>
                                              <a:dgm id="{B20238A3-98BB-40B9-BB76-6BE021BC3150}"/>
                                            </p:graphicEl>
                                          </p:spTgt>
                                        </p:tgtEl>
                                      </p:cBhvr>
                                      <p:to x="100000" y="100000"/>
                                    </p:animScale>
                                    <p:animScale>
                                      <p:cBhvr>
                                        <p:cTn id="143" dur="26">
                                          <p:stCondLst>
                                            <p:cond delay="1312"/>
                                          </p:stCondLst>
                                        </p:cTn>
                                        <p:tgtEl>
                                          <p:spTgt spid="2">
                                            <p:graphicEl>
                                              <a:dgm id="{B20238A3-98BB-40B9-BB76-6BE021BC3150}"/>
                                            </p:graphicEl>
                                          </p:spTgt>
                                        </p:tgtEl>
                                      </p:cBhvr>
                                      <p:to x="100000" y="80000"/>
                                    </p:animScale>
                                    <p:animScale>
                                      <p:cBhvr>
                                        <p:cTn id="144" dur="166" decel="50000">
                                          <p:stCondLst>
                                            <p:cond delay="1338"/>
                                          </p:stCondLst>
                                        </p:cTn>
                                        <p:tgtEl>
                                          <p:spTgt spid="2">
                                            <p:graphicEl>
                                              <a:dgm id="{B20238A3-98BB-40B9-BB76-6BE021BC3150}"/>
                                            </p:graphicEl>
                                          </p:spTgt>
                                        </p:tgtEl>
                                      </p:cBhvr>
                                      <p:to x="100000" y="100000"/>
                                    </p:animScale>
                                    <p:animScale>
                                      <p:cBhvr>
                                        <p:cTn id="145" dur="26">
                                          <p:stCondLst>
                                            <p:cond delay="1642"/>
                                          </p:stCondLst>
                                        </p:cTn>
                                        <p:tgtEl>
                                          <p:spTgt spid="2">
                                            <p:graphicEl>
                                              <a:dgm id="{B20238A3-98BB-40B9-BB76-6BE021BC3150}"/>
                                            </p:graphicEl>
                                          </p:spTgt>
                                        </p:tgtEl>
                                      </p:cBhvr>
                                      <p:to x="100000" y="90000"/>
                                    </p:animScale>
                                    <p:animScale>
                                      <p:cBhvr>
                                        <p:cTn id="146" dur="166" decel="50000">
                                          <p:stCondLst>
                                            <p:cond delay="1668"/>
                                          </p:stCondLst>
                                        </p:cTn>
                                        <p:tgtEl>
                                          <p:spTgt spid="2">
                                            <p:graphicEl>
                                              <a:dgm id="{B20238A3-98BB-40B9-BB76-6BE021BC3150}"/>
                                            </p:graphicEl>
                                          </p:spTgt>
                                        </p:tgtEl>
                                      </p:cBhvr>
                                      <p:to x="100000" y="100000"/>
                                    </p:animScale>
                                    <p:animScale>
                                      <p:cBhvr>
                                        <p:cTn id="147" dur="26">
                                          <p:stCondLst>
                                            <p:cond delay="1808"/>
                                          </p:stCondLst>
                                        </p:cTn>
                                        <p:tgtEl>
                                          <p:spTgt spid="2">
                                            <p:graphicEl>
                                              <a:dgm id="{B20238A3-98BB-40B9-BB76-6BE021BC3150}"/>
                                            </p:graphicEl>
                                          </p:spTgt>
                                        </p:tgtEl>
                                      </p:cBhvr>
                                      <p:to x="100000" y="95000"/>
                                    </p:animScale>
                                    <p:animScale>
                                      <p:cBhvr>
                                        <p:cTn id="148" dur="166" decel="50000">
                                          <p:stCondLst>
                                            <p:cond delay="1834"/>
                                          </p:stCondLst>
                                        </p:cTn>
                                        <p:tgtEl>
                                          <p:spTgt spid="2">
                                            <p:graphicEl>
                                              <a:dgm id="{B20238A3-98BB-40B9-BB76-6BE021BC3150}"/>
                                            </p:graphic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
                                            <p:graphicEl>
                                              <a:dgm id="{E8BD1344-E4CD-4571-B8F7-543586CA1E3D}"/>
                                            </p:graphicEl>
                                          </p:spTgt>
                                        </p:tgtEl>
                                        <p:attrNameLst>
                                          <p:attrName>style.visibility</p:attrName>
                                        </p:attrNameLst>
                                      </p:cBhvr>
                                      <p:to>
                                        <p:strVal val="visible"/>
                                      </p:to>
                                    </p:set>
                                    <p:animEffect transition="in" filter="wipe(down)">
                                      <p:cBhvr>
                                        <p:cTn id="151" dur="580">
                                          <p:stCondLst>
                                            <p:cond delay="0"/>
                                          </p:stCondLst>
                                        </p:cTn>
                                        <p:tgtEl>
                                          <p:spTgt spid="2">
                                            <p:graphicEl>
                                              <a:dgm id="{E8BD1344-E4CD-4571-B8F7-543586CA1E3D}"/>
                                            </p:graphicEl>
                                          </p:spTgt>
                                        </p:tgtEl>
                                      </p:cBhvr>
                                    </p:animEffect>
                                    <p:anim calcmode="lin" valueType="num">
                                      <p:cBhvr>
                                        <p:cTn id="152" dur="1822" tmFilter="0,0; 0.14,0.36; 0.43,0.73; 0.71,0.91; 1.0,1.0">
                                          <p:stCondLst>
                                            <p:cond delay="0"/>
                                          </p:stCondLst>
                                        </p:cTn>
                                        <p:tgtEl>
                                          <p:spTgt spid="2">
                                            <p:graphicEl>
                                              <a:dgm id="{E8BD1344-E4CD-4571-B8F7-543586CA1E3D}"/>
                                            </p:graphic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graphicEl>
                                              <a:dgm id="{E8BD1344-E4CD-4571-B8F7-543586CA1E3D}"/>
                                            </p:graphic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graphicEl>
                                              <a:dgm id="{E8BD1344-E4CD-4571-B8F7-543586CA1E3D}"/>
                                            </p:graphic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graphicEl>
                                              <a:dgm id="{E8BD1344-E4CD-4571-B8F7-543586CA1E3D}"/>
                                            </p:graphic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graphicEl>
                                              <a:dgm id="{E8BD1344-E4CD-4571-B8F7-543586CA1E3D}"/>
                                            </p:graphic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graphicEl>
                                              <a:dgm id="{E8BD1344-E4CD-4571-B8F7-543586CA1E3D}"/>
                                            </p:graphicEl>
                                          </p:spTgt>
                                        </p:tgtEl>
                                      </p:cBhvr>
                                      <p:to x="100000" y="60000"/>
                                    </p:animScale>
                                    <p:animScale>
                                      <p:cBhvr>
                                        <p:cTn id="158" dur="166" decel="50000">
                                          <p:stCondLst>
                                            <p:cond delay="676"/>
                                          </p:stCondLst>
                                        </p:cTn>
                                        <p:tgtEl>
                                          <p:spTgt spid="2">
                                            <p:graphicEl>
                                              <a:dgm id="{E8BD1344-E4CD-4571-B8F7-543586CA1E3D}"/>
                                            </p:graphicEl>
                                          </p:spTgt>
                                        </p:tgtEl>
                                      </p:cBhvr>
                                      <p:to x="100000" y="100000"/>
                                    </p:animScale>
                                    <p:animScale>
                                      <p:cBhvr>
                                        <p:cTn id="159" dur="26">
                                          <p:stCondLst>
                                            <p:cond delay="1312"/>
                                          </p:stCondLst>
                                        </p:cTn>
                                        <p:tgtEl>
                                          <p:spTgt spid="2">
                                            <p:graphicEl>
                                              <a:dgm id="{E8BD1344-E4CD-4571-B8F7-543586CA1E3D}"/>
                                            </p:graphicEl>
                                          </p:spTgt>
                                        </p:tgtEl>
                                      </p:cBhvr>
                                      <p:to x="100000" y="80000"/>
                                    </p:animScale>
                                    <p:animScale>
                                      <p:cBhvr>
                                        <p:cTn id="160" dur="166" decel="50000">
                                          <p:stCondLst>
                                            <p:cond delay="1338"/>
                                          </p:stCondLst>
                                        </p:cTn>
                                        <p:tgtEl>
                                          <p:spTgt spid="2">
                                            <p:graphicEl>
                                              <a:dgm id="{E8BD1344-E4CD-4571-B8F7-543586CA1E3D}"/>
                                            </p:graphicEl>
                                          </p:spTgt>
                                        </p:tgtEl>
                                      </p:cBhvr>
                                      <p:to x="100000" y="100000"/>
                                    </p:animScale>
                                    <p:animScale>
                                      <p:cBhvr>
                                        <p:cTn id="161" dur="26">
                                          <p:stCondLst>
                                            <p:cond delay="1642"/>
                                          </p:stCondLst>
                                        </p:cTn>
                                        <p:tgtEl>
                                          <p:spTgt spid="2">
                                            <p:graphicEl>
                                              <a:dgm id="{E8BD1344-E4CD-4571-B8F7-543586CA1E3D}"/>
                                            </p:graphicEl>
                                          </p:spTgt>
                                        </p:tgtEl>
                                      </p:cBhvr>
                                      <p:to x="100000" y="90000"/>
                                    </p:animScale>
                                    <p:animScale>
                                      <p:cBhvr>
                                        <p:cTn id="162" dur="166" decel="50000">
                                          <p:stCondLst>
                                            <p:cond delay="1668"/>
                                          </p:stCondLst>
                                        </p:cTn>
                                        <p:tgtEl>
                                          <p:spTgt spid="2">
                                            <p:graphicEl>
                                              <a:dgm id="{E8BD1344-E4CD-4571-B8F7-543586CA1E3D}"/>
                                            </p:graphicEl>
                                          </p:spTgt>
                                        </p:tgtEl>
                                      </p:cBhvr>
                                      <p:to x="100000" y="100000"/>
                                    </p:animScale>
                                    <p:animScale>
                                      <p:cBhvr>
                                        <p:cTn id="163" dur="26">
                                          <p:stCondLst>
                                            <p:cond delay="1808"/>
                                          </p:stCondLst>
                                        </p:cTn>
                                        <p:tgtEl>
                                          <p:spTgt spid="2">
                                            <p:graphicEl>
                                              <a:dgm id="{E8BD1344-E4CD-4571-B8F7-543586CA1E3D}"/>
                                            </p:graphicEl>
                                          </p:spTgt>
                                        </p:tgtEl>
                                      </p:cBhvr>
                                      <p:to x="100000" y="95000"/>
                                    </p:animScale>
                                    <p:animScale>
                                      <p:cBhvr>
                                        <p:cTn id="164" dur="166" decel="50000">
                                          <p:stCondLst>
                                            <p:cond delay="1834"/>
                                          </p:stCondLst>
                                        </p:cTn>
                                        <p:tgtEl>
                                          <p:spTgt spid="2">
                                            <p:graphicEl>
                                              <a:dgm id="{E8BD1344-E4CD-4571-B8F7-543586CA1E3D}"/>
                                            </p:graphic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2">
                                            <p:graphicEl>
                                              <a:dgm id="{E55DC486-479C-480D-BBA8-9233788D65D3}"/>
                                            </p:graphicEl>
                                          </p:spTgt>
                                        </p:tgtEl>
                                        <p:attrNameLst>
                                          <p:attrName>style.visibility</p:attrName>
                                        </p:attrNameLst>
                                      </p:cBhvr>
                                      <p:to>
                                        <p:strVal val="visible"/>
                                      </p:to>
                                    </p:set>
                                    <p:animEffect transition="in" filter="wipe(down)">
                                      <p:cBhvr>
                                        <p:cTn id="169" dur="580">
                                          <p:stCondLst>
                                            <p:cond delay="0"/>
                                          </p:stCondLst>
                                        </p:cTn>
                                        <p:tgtEl>
                                          <p:spTgt spid="2">
                                            <p:graphicEl>
                                              <a:dgm id="{E55DC486-479C-480D-BBA8-9233788D65D3}"/>
                                            </p:graphicEl>
                                          </p:spTgt>
                                        </p:tgtEl>
                                      </p:cBhvr>
                                    </p:animEffect>
                                    <p:anim calcmode="lin" valueType="num">
                                      <p:cBhvr>
                                        <p:cTn id="170" dur="1822" tmFilter="0,0; 0.14,0.36; 0.43,0.73; 0.71,0.91; 1.0,1.0">
                                          <p:stCondLst>
                                            <p:cond delay="0"/>
                                          </p:stCondLst>
                                        </p:cTn>
                                        <p:tgtEl>
                                          <p:spTgt spid="2">
                                            <p:graphicEl>
                                              <a:dgm id="{E55DC486-479C-480D-BBA8-9233788D65D3}"/>
                                            </p:graphic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2">
                                            <p:graphicEl>
                                              <a:dgm id="{E55DC486-479C-480D-BBA8-9233788D65D3}"/>
                                            </p:graphic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2">
                                            <p:graphicEl>
                                              <a:dgm id="{E55DC486-479C-480D-BBA8-9233788D65D3}"/>
                                            </p:graphic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2">
                                            <p:graphicEl>
                                              <a:dgm id="{E55DC486-479C-480D-BBA8-9233788D65D3}"/>
                                            </p:graphic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2">
                                            <p:graphicEl>
                                              <a:dgm id="{E55DC486-479C-480D-BBA8-9233788D65D3}"/>
                                            </p:graphic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2">
                                            <p:graphicEl>
                                              <a:dgm id="{E55DC486-479C-480D-BBA8-9233788D65D3}"/>
                                            </p:graphicEl>
                                          </p:spTgt>
                                        </p:tgtEl>
                                      </p:cBhvr>
                                      <p:to x="100000" y="60000"/>
                                    </p:animScale>
                                    <p:animScale>
                                      <p:cBhvr>
                                        <p:cTn id="176" dur="166" decel="50000">
                                          <p:stCondLst>
                                            <p:cond delay="676"/>
                                          </p:stCondLst>
                                        </p:cTn>
                                        <p:tgtEl>
                                          <p:spTgt spid="2">
                                            <p:graphicEl>
                                              <a:dgm id="{E55DC486-479C-480D-BBA8-9233788D65D3}"/>
                                            </p:graphicEl>
                                          </p:spTgt>
                                        </p:tgtEl>
                                      </p:cBhvr>
                                      <p:to x="100000" y="100000"/>
                                    </p:animScale>
                                    <p:animScale>
                                      <p:cBhvr>
                                        <p:cTn id="177" dur="26">
                                          <p:stCondLst>
                                            <p:cond delay="1312"/>
                                          </p:stCondLst>
                                        </p:cTn>
                                        <p:tgtEl>
                                          <p:spTgt spid="2">
                                            <p:graphicEl>
                                              <a:dgm id="{E55DC486-479C-480D-BBA8-9233788D65D3}"/>
                                            </p:graphicEl>
                                          </p:spTgt>
                                        </p:tgtEl>
                                      </p:cBhvr>
                                      <p:to x="100000" y="80000"/>
                                    </p:animScale>
                                    <p:animScale>
                                      <p:cBhvr>
                                        <p:cTn id="178" dur="166" decel="50000">
                                          <p:stCondLst>
                                            <p:cond delay="1338"/>
                                          </p:stCondLst>
                                        </p:cTn>
                                        <p:tgtEl>
                                          <p:spTgt spid="2">
                                            <p:graphicEl>
                                              <a:dgm id="{E55DC486-479C-480D-BBA8-9233788D65D3}"/>
                                            </p:graphicEl>
                                          </p:spTgt>
                                        </p:tgtEl>
                                      </p:cBhvr>
                                      <p:to x="100000" y="100000"/>
                                    </p:animScale>
                                    <p:animScale>
                                      <p:cBhvr>
                                        <p:cTn id="179" dur="26">
                                          <p:stCondLst>
                                            <p:cond delay="1642"/>
                                          </p:stCondLst>
                                        </p:cTn>
                                        <p:tgtEl>
                                          <p:spTgt spid="2">
                                            <p:graphicEl>
                                              <a:dgm id="{E55DC486-479C-480D-BBA8-9233788D65D3}"/>
                                            </p:graphicEl>
                                          </p:spTgt>
                                        </p:tgtEl>
                                      </p:cBhvr>
                                      <p:to x="100000" y="90000"/>
                                    </p:animScale>
                                    <p:animScale>
                                      <p:cBhvr>
                                        <p:cTn id="180" dur="166" decel="50000">
                                          <p:stCondLst>
                                            <p:cond delay="1668"/>
                                          </p:stCondLst>
                                        </p:cTn>
                                        <p:tgtEl>
                                          <p:spTgt spid="2">
                                            <p:graphicEl>
                                              <a:dgm id="{E55DC486-479C-480D-BBA8-9233788D65D3}"/>
                                            </p:graphicEl>
                                          </p:spTgt>
                                        </p:tgtEl>
                                      </p:cBhvr>
                                      <p:to x="100000" y="100000"/>
                                    </p:animScale>
                                    <p:animScale>
                                      <p:cBhvr>
                                        <p:cTn id="181" dur="26">
                                          <p:stCondLst>
                                            <p:cond delay="1808"/>
                                          </p:stCondLst>
                                        </p:cTn>
                                        <p:tgtEl>
                                          <p:spTgt spid="2">
                                            <p:graphicEl>
                                              <a:dgm id="{E55DC486-479C-480D-BBA8-9233788D65D3}"/>
                                            </p:graphicEl>
                                          </p:spTgt>
                                        </p:tgtEl>
                                      </p:cBhvr>
                                      <p:to x="100000" y="95000"/>
                                    </p:animScale>
                                    <p:animScale>
                                      <p:cBhvr>
                                        <p:cTn id="182" dur="166" decel="50000">
                                          <p:stCondLst>
                                            <p:cond delay="1834"/>
                                          </p:stCondLst>
                                        </p:cTn>
                                        <p:tgtEl>
                                          <p:spTgt spid="2">
                                            <p:graphicEl>
                                              <a:dgm id="{E55DC486-479C-480D-BBA8-9233788D65D3}"/>
                                            </p:graphicEl>
                                          </p:spTgt>
                                        </p:tgtEl>
                                      </p:cBhvr>
                                      <p:to x="100000" y="100000"/>
                                    </p:animScale>
                                  </p:childTnLst>
                                </p:cTn>
                              </p:par>
                              <p:par>
                                <p:cTn id="183" presetID="26" presetClass="entr" presetSubtype="0" fill="hold" grpId="0" nodeType="withEffect">
                                  <p:stCondLst>
                                    <p:cond delay="0"/>
                                  </p:stCondLst>
                                  <p:childTnLst>
                                    <p:set>
                                      <p:cBhvr>
                                        <p:cTn id="184" dur="1" fill="hold">
                                          <p:stCondLst>
                                            <p:cond delay="0"/>
                                          </p:stCondLst>
                                        </p:cTn>
                                        <p:tgtEl>
                                          <p:spTgt spid="2">
                                            <p:graphicEl>
                                              <a:dgm id="{73297F06-A6FD-4650-BF5D-99147D4D4CD4}"/>
                                            </p:graphicEl>
                                          </p:spTgt>
                                        </p:tgtEl>
                                        <p:attrNameLst>
                                          <p:attrName>style.visibility</p:attrName>
                                        </p:attrNameLst>
                                      </p:cBhvr>
                                      <p:to>
                                        <p:strVal val="visible"/>
                                      </p:to>
                                    </p:set>
                                    <p:animEffect transition="in" filter="wipe(down)">
                                      <p:cBhvr>
                                        <p:cTn id="185" dur="580">
                                          <p:stCondLst>
                                            <p:cond delay="0"/>
                                          </p:stCondLst>
                                        </p:cTn>
                                        <p:tgtEl>
                                          <p:spTgt spid="2">
                                            <p:graphicEl>
                                              <a:dgm id="{73297F06-A6FD-4650-BF5D-99147D4D4CD4}"/>
                                            </p:graphicEl>
                                          </p:spTgt>
                                        </p:tgtEl>
                                      </p:cBhvr>
                                    </p:animEffect>
                                    <p:anim calcmode="lin" valueType="num">
                                      <p:cBhvr>
                                        <p:cTn id="186" dur="1822" tmFilter="0,0; 0.14,0.36; 0.43,0.73; 0.71,0.91; 1.0,1.0">
                                          <p:stCondLst>
                                            <p:cond delay="0"/>
                                          </p:stCondLst>
                                        </p:cTn>
                                        <p:tgtEl>
                                          <p:spTgt spid="2">
                                            <p:graphicEl>
                                              <a:dgm id="{73297F06-A6FD-4650-BF5D-99147D4D4CD4}"/>
                                            </p:graphic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2">
                                            <p:graphicEl>
                                              <a:dgm id="{73297F06-A6FD-4650-BF5D-99147D4D4CD4}"/>
                                            </p:graphic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2">
                                            <p:graphicEl>
                                              <a:dgm id="{73297F06-A6FD-4650-BF5D-99147D4D4CD4}"/>
                                            </p:graphic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2">
                                            <p:graphicEl>
                                              <a:dgm id="{73297F06-A6FD-4650-BF5D-99147D4D4CD4}"/>
                                            </p:graphic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2">
                                            <p:graphicEl>
                                              <a:dgm id="{73297F06-A6FD-4650-BF5D-99147D4D4CD4}"/>
                                            </p:graphic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2">
                                            <p:graphicEl>
                                              <a:dgm id="{73297F06-A6FD-4650-BF5D-99147D4D4CD4}"/>
                                            </p:graphicEl>
                                          </p:spTgt>
                                        </p:tgtEl>
                                      </p:cBhvr>
                                      <p:to x="100000" y="60000"/>
                                    </p:animScale>
                                    <p:animScale>
                                      <p:cBhvr>
                                        <p:cTn id="192" dur="166" decel="50000">
                                          <p:stCondLst>
                                            <p:cond delay="676"/>
                                          </p:stCondLst>
                                        </p:cTn>
                                        <p:tgtEl>
                                          <p:spTgt spid="2">
                                            <p:graphicEl>
                                              <a:dgm id="{73297F06-A6FD-4650-BF5D-99147D4D4CD4}"/>
                                            </p:graphicEl>
                                          </p:spTgt>
                                        </p:tgtEl>
                                      </p:cBhvr>
                                      <p:to x="100000" y="100000"/>
                                    </p:animScale>
                                    <p:animScale>
                                      <p:cBhvr>
                                        <p:cTn id="193" dur="26">
                                          <p:stCondLst>
                                            <p:cond delay="1312"/>
                                          </p:stCondLst>
                                        </p:cTn>
                                        <p:tgtEl>
                                          <p:spTgt spid="2">
                                            <p:graphicEl>
                                              <a:dgm id="{73297F06-A6FD-4650-BF5D-99147D4D4CD4}"/>
                                            </p:graphicEl>
                                          </p:spTgt>
                                        </p:tgtEl>
                                      </p:cBhvr>
                                      <p:to x="100000" y="80000"/>
                                    </p:animScale>
                                    <p:animScale>
                                      <p:cBhvr>
                                        <p:cTn id="194" dur="166" decel="50000">
                                          <p:stCondLst>
                                            <p:cond delay="1338"/>
                                          </p:stCondLst>
                                        </p:cTn>
                                        <p:tgtEl>
                                          <p:spTgt spid="2">
                                            <p:graphicEl>
                                              <a:dgm id="{73297F06-A6FD-4650-BF5D-99147D4D4CD4}"/>
                                            </p:graphicEl>
                                          </p:spTgt>
                                        </p:tgtEl>
                                      </p:cBhvr>
                                      <p:to x="100000" y="100000"/>
                                    </p:animScale>
                                    <p:animScale>
                                      <p:cBhvr>
                                        <p:cTn id="195" dur="26">
                                          <p:stCondLst>
                                            <p:cond delay="1642"/>
                                          </p:stCondLst>
                                        </p:cTn>
                                        <p:tgtEl>
                                          <p:spTgt spid="2">
                                            <p:graphicEl>
                                              <a:dgm id="{73297F06-A6FD-4650-BF5D-99147D4D4CD4}"/>
                                            </p:graphicEl>
                                          </p:spTgt>
                                        </p:tgtEl>
                                      </p:cBhvr>
                                      <p:to x="100000" y="90000"/>
                                    </p:animScale>
                                    <p:animScale>
                                      <p:cBhvr>
                                        <p:cTn id="196" dur="166" decel="50000">
                                          <p:stCondLst>
                                            <p:cond delay="1668"/>
                                          </p:stCondLst>
                                        </p:cTn>
                                        <p:tgtEl>
                                          <p:spTgt spid="2">
                                            <p:graphicEl>
                                              <a:dgm id="{73297F06-A6FD-4650-BF5D-99147D4D4CD4}"/>
                                            </p:graphicEl>
                                          </p:spTgt>
                                        </p:tgtEl>
                                      </p:cBhvr>
                                      <p:to x="100000" y="100000"/>
                                    </p:animScale>
                                    <p:animScale>
                                      <p:cBhvr>
                                        <p:cTn id="197" dur="26">
                                          <p:stCondLst>
                                            <p:cond delay="1808"/>
                                          </p:stCondLst>
                                        </p:cTn>
                                        <p:tgtEl>
                                          <p:spTgt spid="2">
                                            <p:graphicEl>
                                              <a:dgm id="{73297F06-A6FD-4650-BF5D-99147D4D4CD4}"/>
                                            </p:graphicEl>
                                          </p:spTgt>
                                        </p:tgtEl>
                                      </p:cBhvr>
                                      <p:to x="100000" y="95000"/>
                                    </p:animScale>
                                    <p:animScale>
                                      <p:cBhvr>
                                        <p:cTn id="198" dur="166" decel="50000">
                                          <p:stCondLst>
                                            <p:cond delay="1834"/>
                                          </p:stCondLst>
                                        </p:cTn>
                                        <p:tgtEl>
                                          <p:spTgt spid="2">
                                            <p:graphicEl>
                                              <a:dgm id="{73297F06-A6FD-4650-BF5D-99147D4D4CD4}"/>
                                            </p:graphic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grpId="0" nodeType="clickEffect">
                                  <p:stCondLst>
                                    <p:cond delay="0"/>
                                  </p:stCondLst>
                                  <p:childTnLst>
                                    <p:set>
                                      <p:cBhvr>
                                        <p:cTn id="202" dur="1" fill="hold">
                                          <p:stCondLst>
                                            <p:cond delay="0"/>
                                          </p:stCondLst>
                                        </p:cTn>
                                        <p:tgtEl>
                                          <p:spTgt spid="2">
                                            <p:graphicEl>
                                              <a:dgm id="{5500E021-06B3-4DDA-A268-83C17382E709}"/>
                                            </p:graphicEl>
                                          </p:spTgt>
                                        </p:tgtEl>
                                        <p:attrNameLst>
                                          <p:attrName>style.visibility</p:attrName>
                                        </p:attrNameLst>
                                      </p:cBhvr>
                                      <p:to>
                                        <p:strVal val="visible"/>
                                      </p:to>
                                    </p:set>
                                    <p:animEffect transition="in" filter="wipe(down)">
                                      <p:cBhvr>
                                        <p:cTn id="203" dur="580">
                                          <p:stCondLst>
                                            <p:cond delay="0"/>
                                          </p:stCondLst>
                                        </p:cTn>
                                        <p:tgtEl>
                                          <p:spTgt spid="2">
                                            <p:graphicEl>
                                              <a:dgm id="{5500E021-06B3-4DDA-A268-83C17382E709}"/>
                                            </p:graphicEl>
                                          </p:spTgt>
                                        </p:tgtEl>
                                      </p:cBhvr>
                                    </p:animEffect>
                                    <p:anim calcmode="lin" valueType="num">
                                      <p:cBhvr>
                                        <p:cTn id="204" dur="1822" tmFilter="0,0; 0.14,0.36; 0.43,0.73; 0.71,0.91; 1.0,1.0">
                                          <p:stCondLst>
                                            <p:cond delay="0"/>
                                          </p:stCondLst>
                                        </p:cTn>
                                        <p:tgtEl>
                                          <p:spTgt spid="2">
                                            <p:graphicEl>
                                              <a:dgm id="{5500E021-06B3-4DDA-A268-83C17382E709}"/>
                                            </p:graphic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2">
                                            <p:graphicEl>
                                              <a:dgm id="{5500E021-06B3-4DDA-A268-83C17382E709}"/>
                                            </p:graphic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2">
                                            <p:graphicEl>
                                              <a:dgm id="{5500E021-06B3-4DDA-A268-83C17382E709}"/>
                                            </p:graphic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2">
                                            <p:graphicEl>
                                              <a:dgm id="{5500E021-06B3-4DDA-A268-83C17382E709}"/>
                                            </p:graphic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2">
                                            <p:graphicEl>
                                              <a:dgm id="{5500E021-06B3-4DDA-A268-83C17382E709}"/>
                                            </p:graphic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2">
                                            <p:graphicEl>
                                              <a:dgm id="{5500E021-06B3-4DDA-A268-83C17382E709}"/>
                                            </p:graphicEl>
                                          </p:spTgt>
                                        </p:tgtEl>
                                      </p:cBhvr>
                                      <p:to x="100000" y="60000"/>
                                    </p:animScale>
                                    <p:animScale>
                                      <p:cBhvr>
                                        <p:cTn id="210" dur="166" decel="50000">
                                          <p:stCondLst>
                                            <p:cond delay="676"/>
                                          </p:stCondLst>
                                        </p:cTn>
                                        <p:tgtEl>
                                          <p:spTgt spid="2">
                                            <p:graphicEl>
                                              <a:dgm id="{5500E021-06B3-4DDA-A268-83C17382E709}"/>
                                            </p:graphicEl>
                                          </p:spTgt>
                                        </p:tgtEl>
                                      </p:cBhvr>
                                      <p:to x="100000" y="100000"/>
                                    </p:animScale>
                                    <p:animScale>
                                      <p:cBhvr>
                                        <p:cTn id="211" dur="26">
                                          <p:stCondLst>
                                            <p:cond delay="1312"/>
                                          </p:stCondLst>
                                        </p:cTn>
                                        <p:tgtEl>
                                          <p:spTgt spid="2">
                                            <p:graphicEl>
                                              <a:dgm id="{5500E021-06B3-4DDA-A268-83C17382E709}"/>
                                            </p:graphicEl>
                                          </p:spTgt>
                                        </p:tgtEl>
                                      </p:cBhvr>
                                      <p:to x="100000" y="80000"/>
                                    </p:animScale>
                                    <p:animScale>
                                      <p:cBhvr>
                                        <p:cTn id="212" dur="166" decel="50000">
                                          <p:stCondLst>
                                            <p:cond delay="1338"/>
                                          </p:stCondLst>
                                        </p:cTn>
                                        <p:tgtEl>
                                          <p:spTgt spid="2">
                                            <p:graphicEl>
                                              <a:dgm id="{5500E021-06B3-4DDA-A268-83C17382E709}"/>
                                            </p:graphicEl>
                                          </p:spTgt>
                                        </p:tgtEl>
                                      </p:cBhvr>
                                      <p:to x="100000" y="100000"/>
                                    </p:animScale>
                                    <p:animScale>
                                      <p:cBhvr>
                                        <p:cTn id="213" dur="26">
                                          <p:stCondLst>
                                            <p:cond delay="1642"/>
                                          </p:stCondLst>
                                        </p:cTn>
                                        <p:tgtEl>
                                          <p:spTgt spid="2">
                                            <p:graphicEl>
                                              <a:dgm id="{5500E021-06B3-4DDA-A268-83C17382E709}"/>
                                            </p:graphicEl>
                                          </p:spTgt>
                                        </p:tgtEl>
                                      </p:cBhvr>
                                      <p:to x="100000" y="90000"/>
                                    </p:animScale>
                                    <p:animScale>
                                      <p:cBhvr>
                                        <p:cTn id="214" dur="166" decel="50000">
                                          <p:stCondLst>
                                            <p:cond delay="1668"/>
                                          </p:stCondLst>
                                        </p:cTn>
                                        <p:tgtEl>
                                          <p:spTgt spid="2">
                                            <p:graphicEl>
                                              <a:dgm id="{5500E021-06B3-4DDA-A268-83C17382E709}"/>
                                            </p:graphicEl>
                                          </p:spTgt>
                                        </p:tgtEl>
                                      </p:cBhvr>
                                      <p:to x="100000" y="100000"/>
                                    </p:animScale>
                                    <p:animScale>
                                      <p:cBhvr>
                                        <p:cTn id="215" dur="26">
                                          <p:stCondLst>
                                            <p:cond delay="1808"/>
                                          </p:stCondLst>
                                        </p:cTn>
                                        <p:tgtEl>
                                          <p:spTgt spid="2">
                                            <p:graphicEl>
                                              <a:dgm id="{5500E021-06B3-4DDA-A268-83C17382E709}"/>
                                            </p:graphicEl>
                                          </p:spTgt>
                                        </p:tgtEl>
                                      </p:cBhvr>
                                      <p:to x="100000" y="95000"/>
                                    </p:animScale>
                                    <p:animScale>
                                      <p:cBhvr>
                                        <p:cTn id="216" dur="166" decel="50000">
                                          <p:stCondLst>
                                            <p:cond delay="1834"/>
                                          </p:stCondLst>
                                        </p:cTn>
                                        <p:tgtEl>
                                          <p:spTgt spid="2">
                                            <p:graphicEl>
                                              <a:dgm id="{5500E021-06B3-4DDA-A268-83C17382E709}"/>
                                            </p:graphicEl>
                                          </p:spTgt>
                                        </p:tgtEl>
                                      </p:cBhvr>
                                      <p:to x="100000" y="100000"/>
                                    </p:animScale>
                                  </p:childTnLst>
                                </p:cTn>
                              </p:par>
                              <p:par>
                                <p:cTn id="217" presetID="26" presetClass="entr" presetSubtype="0" fill="hold" grpId="0" nodeType="withEffect">
                                  <p:stCondLst>
                                    <p:cond delay="0"/>
                                  </p:stCondLst>
                                  <p:childTnLst>
                                    <p:set>
                                      <p:cBhvr>
                                        <p:cTn id="218" dur="1" fill="hold">
                                          <p:stCondLst>
                                            <p:cond delay="0"/>
                                          </p:stCondLst>
                                        </p:cTn>
                                        <p:tgtEl>
                                          <p:spTgt spid="2">
                                            <p:graphicEl>
                                              <a:dgm id="{23D9F89A-6592-4830-A101-7B310DAC5E92}"/>
                                            </p:graphicEl>
                                          </p:spTgt>
                                        </p:tgtEl>
                                        <p:attrNameLst>
                                          <p:attrName>style.visibility</p:attrName>
                                        </p:attrNameLst>
                                      </p:cBhvr>
                                      <p:to>
                                        <p:strVal val="visible"/>
                                      </p:to>
                                    </p:set>
                                    <p:animEffect transition="in" filter="wipe(down)">
                                      <p:cBhvr>
                                        <p:cTn id="219" dur="580">
                                          <p:stCondLst>
                                            <p:cond delay="0"/>
                                          </p:stCondLst>
                                        </p:cTn>
                                        <p:tgtEl>
                                          <p:spTgt spid="2">
                                            <p:graphicEl>
                                              <a:dgm id="{23D9F89A-6592-4830-A101-7B310DAC5E92}"/>
                                            </p:graphicEl>
                                          </p:spTgt>
                                        </p:tgtEl>
                                      </p:cBhvr>
                                    </p:animEffect>
                                    <p:anim calcmode="lin" valueType="num">
                                      <p:cBhvr>
                                        <p:cTn id="220" dur="1822" tmFilter="0,0; 0.14,0.36; 0.43,0.73; 0.71,0.91; 1.0,1.0">
                                          <p:stCondLst>
                                            <p:cond delay="0"/>
                                          </p:stCondLst>
                                        </p:cTn>
                                        <p:tgtEl>
                                          <p:spTgt spid="2">
                                            <p:graphicEl>
                                              <a:dgm id="{23D9F89A-6592-4830-A101-7B310DAC5E92}"/>
                                            </p:graphicEl>
                                          </p:spTgt>
                                        </p:tgtEl>
                                        <p:attrNameLst>
                                          <p:attrName>ppt_x</p:attrName>
                                        </p:attrNameLst>
                                      </p:cBhvr>
                                      <p:tavLst>
                                        <p:tav tm="0">
                                          <p:val>
                                            <p:strVal val="#ppt_x-0.25"/>
                                          </p:val>
                                        </p:tav>
                                        <p:tav tm="100000">
                                          <p:val>
                                            <p:strVal val="#ppt_x"/>
                                          </p:val>
                                        </p:tav>
                                      </p:tavLst>
                                    </p:anim>
                                    <p:anim calcmode="lin" valueType="num">
                                      <p:cBhvr>
                                        <p:cTn id="221" dur="664" tmFilter="0.0,0.0; 0.25,0.07; 0.50,0.2; 0.75,0.467; 1.0,1.0">
                                          <p:stCondLst>
                                            <p:cond delay="0"/>
                                          </p:stCondLst>
                                        </p:cTn>
                                        <p:tgtEl>
                                          <p:spTgt spid="2">
                                            <p:graphicEl>
                                              <a:dgm id="{23D9F89A-6592-4830-A101-7B310DAC5E92}"/>
                                            </p:graphicEl>
                                          </p:spTgt>
                                        </p:tgtEl>
                                        <p:attrNameLst>
                                          <p:attrName>ppt_y</p:attrName>
                                        </p:attrNameLst>
                                      </p:cBhvr>
                                      <p:tavLst>
                                        <p:tav tm="0" fmla="#ppt_y-sin(pi*$)/3">
                                          <p:val>
                                            <p:fltVal val="0.5"/>
                                          </p:val>
                                        </p:tav>
                                        <p:tav tm="100000">
                                          <p:val>
                                            <p:fltVal val="1"/>
                                          </p:val>
                                        </p:tav>
                                      </p:tavLst>
                                    </p:anim>
                                    <p:anim calcmode="lin" valueType="num">
                                      <p:cBhvr>
                                        <p:cTn id="222" dur="664" tmFilter="0, 0; 0.125,0.2665; 0.25,0.4; 0.375,0.465; 0.5,0.5;  0.625,0.535; 0.75,0.6; 0.875,0.7335; 1,1">
                                          <p:stCondLst>
                                            <p:cond delay="664"/>
                                          </p:stCondLst>
                                        </p:cTn>
                                        <p:tgtEl>
                                          <p:spTgt spid="2">
                                            <p:graphicEl>
                                              <a:dgm id="{23D9F89A-6592-4830-A101-7B310DAC5E92}"/>
                                            </p:graphicEl>
                                          </p:spTgt>
                                        </p:tgtEl>
                                        <p:attrNameLst>
                                          <p:attrName>ppt_y</p:attrName>
                                        </p:attrNameLst>
                                      </p:cBhvr>
                                      <p:tavLst>
                                        <p:tav tm="0" fmla="#ppt_y-sin(pi*$)/9">
                                          <p:val>
                                            <p:fltVal val="0"/>
                                          </p:val>
                                        </p:tav>
                                        <p:tav tm="100000">
                                          <p:val>
                                            <p:fltVal val="1"/>
                                          </p:val>
                                        </p:tav>
                                      </p:tavLst>
                                    </p:anim>
                                    <p:anim calcmode="lin" valueType="num">
                                      <p:cBhvr>
                                        <p:cTn id="223" dur="332" tmFilter="0, 0; 0.125,0.2665; 0.25,0.4; 0.375,0.465; 0.5,0.5;  0.625,0.535; 0.75,0.6; 0.875,0.7335; 1,1">
                                          <p:stCondLst>
                                            <p:cond delay="1324"/>
                                          </p:stCondLst>
                                        </p:cTn>
                                        <p:tgtEl>
                                          <p:spTgt spid="2">
                                            <p:graphicEl>
                                              <a:dgm id="{23D9F89A-6592-4830-A101-7B310DAC5E92}"/>
                                            </p:graphicEl>
                                          </p:spTgt>
                                        </p:tgtEl>
                                        <p:attrNameLst>
                                          <p:attrName>ppt_y</p:attrName>
                                        </p:attrNameLst>
                                      </p:cBhvr>
                                      <p:tavLst>
                                        <p:tav tm="0" fmla="#ppt_y-sin(pi*$)/27">
                                          <p:val>
                                            <p:fltVal val="0"/>
                                          </p:val>
                                        </p:tav>
                                        <p:tav tm="100000">
                                          <p:val>
                                            <p:fltVal val="1"/>
                                          </p:val>
                                        </p:tav>
                                      </p:tavLst>
                                    </p:anim>
                                    <p:anim calcmode="lin" valueType="num">
                                      <p:cBhvr>
                                        <p:cTn id="224" dur="164" tmFilter="0, 0; 0.125,0.2665; 0.25,0.4; 0.375,0.465; 0.5,0.5;  0.625,0.535; 0.75,0.6; 0.875,0.7335; 1,1">
                                          <p:stCondLst>
                                            <p:cond delay="1656"/>
                                          </p:stCondLst>
                                        </p:cTn>
                                        <p:tgtEl>
                                          <p:spTgt spid="2">
                                            <p:graphicEl>
                                              <a:dgm id="{23D9F89A-6592-4830-A101-7B310DAC5E92}"/>
                                            </p:graphicEl>
                                          </p:spTgt>
                                        </p:tgtEl>
                                        <p:attrNameLst>
                                          <p:attrName>ppt_y</p:attrName>
                                        </p:attrNameLst>
                                      </p:cBhvr>
                                      <p:tavLst>
                                        <p:tav tm="0" fmla="#ppt_y-sin(pi*$)/81">
                                          <p:val>
                                            <p:fltVal val="0"/>
                                          </p:val>
                                        </p:tav>
                                        <p:tav tm="100000">
                                          <p:val>
                                            <p:fltVal val="1"/>
                                          </p:val>
                                        </p:tav>
                                      </p:tavLst>
                                    </p:anim>
                                    <p:animScale>
                                      <p:cBhvr>
                                        <p:cTn id="225" dur="26">
                                          <p:stCondLst>
                                            <p:cond delay="650"/>
                                          </p:stCondLst>
                                        </p:cTn>
                                        <p:tgtEl>
                                          <p:spTgt spid="2">
                                            <p:graphicEl>
                                              <a:dgm id="{23D9F89A-6592-4830-A101-7B310DAC5E92}"/>
                                            </p:graphicEl>
                                          </p:spTgt>
                                        </p:tgtEl>
                                      </p:cBhvr>
                                      <p:to x="100000" y="60000"/>
                                    </p:animScale>
                                    <p:animScale>
                                      <p:cBhvr>
                                        <p:cTn id="226" dur="166" decel="50000">
                                          <p:stCondLst>
                                            <p:cond delay="676"/>
                                          </p:stCondLst>
                                        </p:cTn>
                                        <p:tgtEl>
                                          <p:spTgt spid="2">
                                            <p:graphicEl>
                                              <a:dgm id="{23D9F89A-6592-4830-A101-7B310DAC5E92}"/>
                                            </p:graphicEl>
                                          </p:spTgt>
                                        </p:tgtEl>
                                      </p:cBhvr>
                                      <p:to x="100000" y="100000"/>
                                    </p:animScale>
                                    <p:animScale>
                                      <p:cBhvr>
                                        <p:cTn id="227" dur="26">
                                          <p:stCondLst>
                                            <p:cond delay="1312"/>
                                          </p:stCondLst>
                                        </p:cTn>
                                        <p:tgtEl>
                                          <p:spTgt spid="2">
                                            <p:graphicEl>
                                              <a:dgm id="{23D9F89A-6592-4830-A101-7B310DAC5E92}"/>
                                            </p:graphicEl>
                                          </p:spTgt>
                                        </p:tgtEl>
                                      </p:cBhvr>
                                      <p:to x="100000" y="80000"/>
                                    </p:animScale>
                                    <p:animScale>
                                      <p:cBhvr>
                                        <p:cTn id="228" dur="166" decel="50000">
                                          <p:stCondLst>
                                            <p:cond delay="1338"/>
                                          </p:stCondLst>
                                        </p:cTn>
                                        <p:tgtEl>
                                          <p:spTgt spid="2">
                                            <p:graphicEl>
                                              <a:dgm id="{23D9F89A-6592-4830-A101-7B310DAC5E92}"/>
                                            </p:graphicEl>
                                          </p:spTgt>
                                        </p:tgtEl>
                                      </p:cBhvr>
                                      <p:to x="100000" y="100000"/>
                                    </p:animScale>
                                    <p:animScale>
                                      <p:cBhvr>
                                        <p:cTn id="229" dur="26">
                                          <p:stCondLst>
                                            <p:cond delay="1642"/>
                                          </p:stCondLst>
                                        </p:cTn>
                                        <p:tgtEl>
                                          <p:spTgt spid="2">
                                            <p:graphicEl>
                                              <a:dgm id="{23D9F89A-6592-4830-A101-7B310DAC5E92}"/>
                                            </p:graphicEl>
                                          </p:spTgt>
                                        </p:tgtEl>
                                      </p:cBhvr>
                                      <p:to x="100000" y="90000"/>
                                    </p:animScale>
                                    <p:animScale>
                                      <p:cBhvr>
                                        <p:cTn id="230" dur="166" decel="50000">
                                          <p:stCondLst>
                                            <p:cond delay="1668"/>
                                          </p:stCondLst>
                                        </p:cTn>
                                        <p:tgtEl>
                                          <p:spTgt spid="2">
                                            <p:graphicEl>
                                              <a:dgm id="{23D9F89A-6592-4830-A101-7B310DAC5E92}"/>
                                            </p:graphicEl>
                                          </p:spTgt>
                                        </p:tgtEl>
                                      </p:cBhvr>
                                      <p:to x="100000" y="100000"/>
                                    </p:animScale>
                                    <p:animScale>
                                      <p:cBhvr>
                                        <p:cTn id="231" dur="26">
                                          <p:stCondLst>
                                            <p:cond delay="1808"/>
                                          </p:stCondLst>
                                        </p:cTn>
                                        <p:tgtEl>
                                          <p:spTgt spid="2">
                                            <p:graphicEl>
                                              <a:dgm id="{23D9F89A-6592-4830-A101-7B310DAC5E92}"/>
                                            </p:graphicEl>
                                          </p:spTgt>
                                        </p:tgtEl>
                                      </p:cBhvr>
                                      <p:to x="100000" y="95000"/>
                                    </p:animScale>
                                    <p:animScale>
                                      <p:cBhvr>
                                        <p:cTn id="232" dur="166" decel="50000">
                                          <p:stCondLst>
                                            <p:cond delay="1834"/>
                                          </p:stCondLst>
                                        </p:cTn>
                                        <p:tgtEl>
                                          <p:spTgt spid="2">
                                            <p:graphicEl>
                                              <a:dgm id="{23D9F89A-6592-4830-A101-7B310DAC5E92}"/>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4329" y="2036619"/>
            <a:ext cx="6968836" cy="1323439"/>
          </a:xfrm>
          <a:prstGeom prst="rect">
            <a:avLst/>
          </a:prstGeom>
          <a:noFill/>
        </p:spPr>
        <p:txBody>
          <a:bodyPr wrap="square" rtlCol="0">
            <a:spAutoFit/>
          </a:bodyPr>
          <a:lstStyle/>
          <a:p>
            <a:pPr algn="ctr"/>
            <a:r>
              <a:rPr lang="bn-BD" sz="8000" dirty="0" smtClean="0">
                <a:latin typeface="NikoshBAN" panose="02000000000000000000" pitchFamily="2" charset="0"/>
                <a:cs typeface="NikoshBAN" panose="02000000000000000000" pitchFamily="2" charset="0"/>
              </a:rPr>
              <a:t>শিখন ফলঃ-</a:t>
            </a:r>
            <a:endParaRPr lang="en-US" sz="8000" dirty="0">
              <a:latin typeface="NikoshBAN" panose="02000000000000000000" pitchFamily="2" charset="0"/>
              <a:cs typeface="NikoshBAN" panose="02000000000000000000" pitchFamily="2" charset="0"/>
            </a:endParaRPr>
          </a:p>
        </p:txBody>
      </p:sp>
      <p:sp>
        <p:nvSpPr>
          <p:cNvPr id="3" name="TextBox 2"/>
          <p:cNvSpPr txBox="1"/>
          <p:nvPr/>
        </p:nvSpPr>
        <p:spPr>
          <a:xfrm>
            <a:off x="609599" y="3823855"/>
            <a:ext cx="11360728" cy="2308324"/>
          </a:xfrm>
          <a:prstGeom prst="rect">
            <a:avLst/>
          </a:prstGeom>
          <a:noFill/>
        </p:spPr>
        <p:txBody>
          <a:bodyPr wrap="square" rtlCol="0">
            <a:spAutoFit/>
          </a:bodyPr>
          <a:lstStyle/>
          <a:p>
            <a:r>
              <a:rPr lang="bn-BD" sz="3600" dirty="0" smtClean="0">
                <a:solidFill>
                  <a:schemeClr val="accent2">
                    <a:lumMod val="75000"/>
                  </a:schemeClr>
                </a:solidFill>
                <a:latin typeface="NikoshBAN" panose="02000000000000000000" pitchFamily="2" charset="0"/>
                <a:cs typeface="NikoshBAN" panose="02000000000000000000" pitchFamily="2" charset="0"/>
              </a:rPr>
              <a:t>এই পাঠের শেষে,</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 কি তা বলতে পারবে।</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সংসদের গঠনপ্রণালী কি তা ব্যাখ্যা করতে পারবে।</a:t>
            </a:r>
          </a:p>
          <a:p>
            <a:r>
              <a:rPr lang="bn-BD" sz="3600" dirty="0" smtClean="0">
                <a:solidFill>
                  <a:schemeClr val="accent2">
                    <a:lumMod val="75000"/>
                  </a:schemeClr>
                </a:solidFill>
                <a:latin typeface="NikoshBAN" panose="02000000000000000000" pitchFamily="2" charset="0"/>
                <a:cs typeface="NikoshBAN" panose="02000000000000000000" pitchFamily="2" charset="0"/>
              </a:rPr>
              <a:t>জাতীয় সংসদের কার্যাবলী সমূহ মূল্যায়ন করতে পারবে</a:t>
            </a:r>
            <a:endParaRPr lang="en-US" sz="36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85262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422</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NikoshBAN</vt:lpstr>
      <vt:lpstr>NiokshBAN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78L6N72</cp:lastModifiedBy>
  <cp:revision>50</cp:revision>
  <dcterms:created xsi:type="dcterms:W3CDTF">2019-08-25T19:23:00Z</dcterms:created>
  <dcterms:modified xsi:type="dcterms:W3CDTF">2019-10-23T17:06:48Z</dcterms:modified>
</cp:coreProperties>
</file>