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71" r:id="rId2"/>
    <p:sldId id="259" r:id="rId3"/>
    <p:sldId id="275" r:id="rId4"/>
    <p:sldId id="276" r:id="rId5"/>
    <p:sldId id="272" r:id="rId6"/>
    <p:sldId id="273" r:id="rId7"/>
    <p:sldId id="274" r:id="rId8"/>
    <p:sldId id="270" r:id="rId9"/>
    <p:sldId id="265" r:id="rId10"/>
    <p:sldId id="266" r:id="rId11"/>
    <p:sldId id="260" r:id="rId12"/>
    <p:sldId id="264" r:id="rId13"/>
    <p:sldId id="262" r:id="rId14"/>
    <p:sldId id="277" r:id="rId15"/>
    <p:sldId id="278" r:id="rId16"/>
    <p:sldId id="261" r:id="rId17"/>
    <p:sldId id="263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EA29C-54D5-4489-9038-1C9FAA68C64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75ECBA-CE9D-4B8E-8772-1B662482163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BD" sz="44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স্বচ্ছতা।</a:t>
          </a:r>
          <a:endParaRPr lang="en-US" sz="4400" dirty="0">
            <a:solidFill>
              <a:schemeClr val="accent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8DE362-8CF6-47A2-8BFD-DAC863944546}" type="parTrans" cxnId="{849677DC-F247-426B-A542-A73AAA9A98E1}">
      <dgm:prSet/>
      <dgm:spPr/>
      <dgm:t>
        <a:bodyPr/>
        <a:lstStyle/>
        <a:p>
          <a:endParaRPr lang="en-US"/>
        </a:p>
      </dgm:t>
    </dgm:pt>
    <dgm:pt modelId="{B6294C35-22F4-43C6-A761-217E525B90A3}" type="sibTrans" cxnId="{849677DC-F247-426B-A542-A73AAA9A98E1}">
      <dgm:prSet/>
      <dgm:spPr/>
      <dgm:t>
        <a:bodyPr/>
        <a:lstStyle/>
        <a:p>
          <a:endParaRPr lang="en-US"/>
        </a:p>
      </dgm:t>
    </dgm:pt>
    <dgm:pt modelId="{3F05C786-349E-447C-9A68-16CE8FF01D72}">
      <dgm:prSet phldrT="[Text]" custT="1"/>
      <dgm:spPr>
        <a:solidFill>
          <a:schemeClr val="bg1">
            <a:lumMod val="50000"/>
            <a:lumOff val="50000"/>
          </a:schemeClr>
        </a:solidFill>
      </dgm:spPr>
      <dgm:t>
        <a:bodyPr/>
        <a:lstStyle/>
        <a:p>
          <a:r>
            <a:rPr lang="bn-BD" sz="3600" dirty="0" smtClean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জবাবদিহিতা।</a:t>
          </a:r>
          <a:endParaRPr lang="en-US" sz="3600" dirty="0">
            <a:solidFill>
              <a:schemeClr val="accent3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A8ACF7-AC69-45D6-9F89-8F76BFAFA76B}" type="parTrans" cxnId="{5E67314D-ED05-48C3-BDB3-341801692325}">
      <dgm:prSet/>
      <dgm:spPr/>
      <dgm:t>
        <a:bodyPr/>
        <a:lstStyle/>
        <a:p>
          <a:endParaRPr lang="en-US"/>
        </a:p>
      </dgm:t>
    </dgm:pt>
    <dgm:pt modelId="{0A485CB2-71F0-493A-BFCD-2F65903B612E}" type="sibTrans" cxnId="{5E67314D-ED05-48C3-BDB3-341801692325}">
      <dgm:prSet/>
      <dgm:spPr/>
      <dgm:t>
        <a:bodyPr/>
        <a:lstStyle/>
        <a:p>
          <a:endParaRPr lang="en-US"/>
        </a:p>
      </dgm:t>
    </dgm:pt>
    <dgm:pt modelId="{CA453CE5-20E4-4A83-9C9F-85BF6B8A8C0F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আইনের শাসন।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7CB8FD-9561-4ED7-99DE-2C0EC12FD15B}" type="parTrans" cxnId="{2E8A2122-7CEA-4CF5-9440-466867630980}">
      <dgm:prSet/>
      <dgm:spPr/>
      <dgm:t>
        <a:bodyPr/>
        <a:lstStyle/>
        <a:p>
          <a:endParaRPr lang="en-US"/>
        </a:p>
      </dgm:t>
    </dgm:pt>
    <dgm:pt modelId="{3D0040B3-363E-41D8-80CB-7E2D7DB30D56}" type="sibTrans" cxnId="{2E8A2122-7CEA-4CF5-9440-466867630980}">
      <dgm:prSet/>
      <dgm:spPr/>
      <dgm:t>
        <a:bodyPr/>
        <a:lstStyle/>
        <a:p>
          <a:endParaRPr lang="en-US"/>
        </a:p>
      </dgm:t>
    </dgm:pt>
    <dgm:pt modelId="{E3BC9C3A-243C-4E47-803E-846CB040789B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মানবাধিকার।</a:t>
          </a:r>
          <a:endParaRPr lang="en-US" sz="36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F64441-D54D-49D0-971A-412D16571B0E}" type="parTrans" cxnId="{A1C6A909-C75E-45E1-8F5B-BE5BE443E7EC}">
      <dgm:prSet/>
      <dgm:spPr/>
      <dgm:t>
        <a:bodyPr/>
        <a:lstStyle/>
        <a:p>
          <a:endParaRPr lang="en-US"/>
        </a:p>
      </dgm:t>
    </dgm:pt>
    <dgm:pt modelId="{51AC1CC8-8F06-486B-AB8F-370855DB3A41}" type="sibTrans" cxnId="{A1C6A909-C75E-45E1-8F5B-BE5BE443E7EC}">
      <dgm:prSet/>
      <dgm:spPr/>
      <dgm:t>
        <a:bodyPr/>
        <a:lstStyle/>
        <a:p>
          <a:endParaRPr lang="en-US"/>
        </a:p>
      </dgm:t>
    </dgm:pt>
    <dgm:pt modelId="{77AE4A8F-A520-45D8-83CC-3C03314859A4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৫।স্বাধীন বিচার </a:t>
          </a:r>
        </a:p>
        <a:p>
          <a:r>
            <a:rPr lang="bn-BD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বিভাগ।</a:t>
          </a:r>
          <a:endParaRPr lang="en-US" sz="3600" dirty="0">
            <a:solidFill>
              <a:schemeClr val="accent3">
                <a:lumMod val="40000"/>
                <a:lumOff val="6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C293B0-6C40-46BC-BD95-75052715D6F3}" type="parTrans" cxnId="{57079609-ACF7-4AA1-91FA-7F4091C8F213}">
      <dgm:prSet/>
      <dgm:spPr/>
      <dgm:t>
        <a:bodyPr/>
        <a:lstStyle/>
        <a:p>
          <a:endParaRPr lang="en-US"/>
        </a:p>
      </dgm:t>
    </dgm:pt>
    <dgm:pt modelId="{CB62EE62-0BB0-4EAC-933E-505D567D2F56}" type="sibTrans" cxnId="{57079609-ACF7-4AA1-91FA-7F4091C8F213}">
      <dgm:prSet/>
      <dgm:spPr/>
      <dgm:t>
        <a:bodyPr/>
        <a:lstStyle/>
        <a:p>
          <a:endParaRPr lang="en-US"/>
        </a:p>
      </dgm:t>
    </dgm:pt>
    <dgm:pt modelId="{9177BAED-683A-423E-853C-B974533C45A3}" type="pres">
      <dgm:prSet presAssocID="{758EA29C-54D5-4489-9038-1C9FAA68C6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DE676E-484D-4D46-8693-6D0AEB82F093}" type="pres">
      <dgm:prSet presAssocID="{DB75ECBA-CE9D-4B8E-8772-1B662482163C}" presName="node" presStyleLbl="node1" presStyleIdx="0" presStyleCnt="5" custLinFactNeighborY="1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EE602-7927-4A0D-B8E5-EA232E974BCE}" type="pres">
      <dgm:prSet presAssocID="{B6294C35-22F4-43C6-A761-217E525B90A3}" presName="sibTrans" presStyleCnt="0"/>
      <dgm:spPr/>
    </dgm:pt>
    <dgm:pt modelId="{EFFE70B0-4FBE-4899-B2E0-474542B4BDA9}" type="pres">
      <dgm:prSet presAssocID="{3F05C786-349E-447C-9A68-16CE8FF01D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304B1-CCD4-4A43-881B-A7695177ADD6}" type="pres">
      <dgm:prSet presAssocID="{0A485CB2-71F0-493A-BFCD-2F65903B612E}" presName="sibTrans" presStyleCnt="0"/>
      <dgm:spPr/>
    </dgm:pt>
    <dgm:pt modelId="{FBC188DC-B126-4558-9626-A59E8BD432EA}" type="pres">
      <dgm:prSet presAssocID="{CA453CE5-20E4-4A83-9C9F-85BF6B8A8C0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3400B-BFFF-42E0-ADBF-69A131DCAFDA}" type="pres">
      <dgm:prSet presAssocID="{3D0040B3-363E-41D8-80CB-7E2D7DB30D56}" presName="sibTrans" presStyleCnt="0"/>
      <dgm:spPr/>
    </dgm:pt>
    <dgm:pt modelId="{4AB444EF-439C-41E1-A6B4-0EE85AC59D7C}" type="pres">
      <dgm:prSet presAssocID="{E3BC9C3A-243C-4E47-803E-846CB040789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F577F-764A-432B-AFEE-ACB1A7EBE71C}" type="pres">
      <dgm:prSet presAssocID="{51AC1CC8-8F06-486B-AB8F-370855DB3A41}" presName="sibTrans" presStyleCnt="0"/>
      <dgm:spPr/>
    </dgm:pt>
    <dgm:pt modelId="{903E884F-904D-436F-A469-F7DD7670B314}" type="pres">
      <dgm:prSet presAssocID="{77AE4A8F-A520-45D8-83CC-3C03314859A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7A5D68-D9B3-4BEC-9044-E3F17DB599D5}" type="presOf" srcId="{77AE4A8F-A520-45D8-83CC-3C03314859A4}" destId="{903E884F-904D-436F-A469-F7DD7670B314}" srcOrd="0" destOrd="0" presId="urn:microsoft.com/office/officeart/2005/8/layout/default"/>
    <dgm:cxn modelId="{2E8A2122-7CEA-4CF5-9440-466867630980}" srcId="{758EA29C-54D5-4489-9038-1C9FAA68C64F}" destId="{CA453CE5-20E4-4A83-9C9F-85BF6B8A8C0F}" srcOrd="2" destOrd="0" parTransId="{867CB8FD-9561-4ED7-99DE-2C0EC12FD15B}" sibTransId="{3D0040B3-363E-41D8-80CB-7E2D7DB30D56}"/>
    <dgm:cxn modelId="{36C481D6-80F6-460B-8947-B9FB558E77CE}" type="presOf" srcId="{DB75ECBA-CE9D-4B8E-8772-1B662482163C}" destId="{D4DE676E-484D-4D46-8693-6D0AEB82F093}" srcOrd="0" destOrd="0" presId="urn:microsoft.com/office/officeart/2005/8/layout/default"/>
    <dgm:cxn modelId="{849677DC-F247-426B-A542-A73AAA9A98E1}" srcId="{758EA29C-54D5-4489-9038-1C9FAA68C64F}" destId="{DB75ECBA-CE9D-4B8E-8772-1B662482163C}" srcOrd="0" destOrd="0" parTransId="{5E8DE362-8CF6-47A2-8BFD-DAC863944546}" sibTransId="{B6294C35-22F4-43C6-A761-217E525B90A3}"/>
    <dgm:cxn modelId="{57079609-ACF7-4AA1-91FA-7F4091C8F213}" srcId="{758EA29C-54D5-4489-9038-1C9FAA68C64F}" destId="{77AE4A8F-A520-45D8-83CC-3C03314859A4}" srcOrd="4" destOrd="0" parTransId="{58C293B0-6C40-46BC-BD95-75052715D6F3}" sibTransId="{CB62EE62-0BB0-4EAC-933E-505D567D2F56}"/>
    <dgm:cxn modelId="{E29FEB59-7A01-4E2A-9FEE-3D1A1D414EEB}" type="presOf" srcId="{3F05C786-349E-447C-9A68-16CE8FF01D72}" destId="{EFFE70B0-4FBE-4899-B2E0-474542B4BDA9}" srcOrd="0" destOrd="0" presId="urn:microsoft.com/office/officeart/2005/8/layout/default"/>
    <dgm:cxn modelId="{19B3815E-750B-44BD-A705-717F73865B3E}" type="presOf" srcId="{758EA29C-54D5-4489-9038-1C9FAA68C64F}" destId="{9177BAED-683A-423E-853C-B974533C45A3}" srcOrd="0" destOrd="0" presId="urn:microsoft.com/office/officeart/2005/8/layout/default"/>
    <dgm:cxn modelId="{0D7302E6-1AB5-4435-815E-5533CB8CE1FF}" type="presOf" srcId="{CA453CE5-20E4-4A83-9C9F-85BF6B8A8C0F}" destId="{FBC188DC-B126-4558-9626-A59E8BD432EA}" srcOrd="0" destOrd="0" presId="urn:microsoft.com/office/officeart/2005/8/layout/default"/>
    <dgm:cxn modelId="{5E67314D-ED05-48C3-BDB3-341801692325}" srcId="{758EA29C-54D5-4489-9038-1C9FAA68C64F}" destId="{3F05C786-349E-447C-9A68-16CE8FF01D72}" srcOrd="1" destOrd="0" parTransId="{D8A8ACF7-AC69-45D6-9F89-8F76BFAFA76B}" sibTransId="{0A485CB2-71F0-493A-BFCD-2F65903B612E}"/>
    <dgm:cxn modelId="{FFBFD916-AB39-44F1-B60A-B5ADDC541AB9}" type="presOf" srcId="{E3BC9C3A-243C-4E47-803E-846CB040789B}" destId="{4AB444EF-439C-41E1-A6B4-0EE85AC59D7C}" srcOrd="0" destOrd="0" presId="urn:microsoft.com/office/officeart/2005/8/layout/default"/>
    <dgm:cxn modelId="{A1C6A909-C75E-45E1-8F5B-BE5BE443E7EC}" srcId="{758EA29C-54D5-4489-9038-1C9FAA68C64F}" destId="{E3BC9C3A-243C-4E47-803E-846CB040789B}" srcOrd="3" destOrd="0" parTransId="{81F64441-D54D-49D0-971A-412D16571B0E}" sibTransId="{51AC1CC8-8F06-486B-AB8F-370855DB3A41}"/>
    <dgm:cxn modelId="{C3DAF1C5-0927-4A32-B919-D053B6D71501}" type="presParOf" srcId="{9177BAED-683A-423E-853C-B974533C45A3}" destId="{D4DE676E-484D-4D46-8693-6D0AEB82F093}" srcOrd="0" destOrd="0" presId="urn:microsoft.com/office/officeart/2005/8/layout/default"/>
    <dgm:cxn modelId="{E4C026E4-8A88-4BA7-A049-E485B52D4583}" type="presParOf" srcId="{9177BAED-683A-423E-853C-B974533C45A3}" destId="{7C1EE602-7927-4A0D-B8E5-EA232E974BCE}" srcOrd="1" destOrd="0" presId="urn:microsoft.com/office/officeart/2005/8/layout/default"/>
    <dgm:cxn modelId="{305666BF-4170-497E-B432-D5753AE1EC05}" type="presParOf" srcId="{9177BAED-683A-423E-853C-B974533C45A3}" destId="{EFFE70B0-4FBE-4899-B2E0-474542B4BDA9}" srcOrd="2" destOrd="0" presId="urn:microsoft.com/office/officeart/2005/8/layout/default"/>
    <dgm:cxn modelId="{080E5607-1C4E-4102-9344-53DC0474930D}" type="presParOf" srcId="{9177BAED-683A-423E-853C-B974533C45A3}" destId="{A86304B1-CCD4-4A43-881B-A7695177ADD6}" srcOrd="3" destOrd="0" presId="urn:microsoft.com/office/officeart/2005/8/layout/default"/>
    <dgm:cxn modelId="{429C21D5-B9AC-473D-B7C8-D53559397C4D}" type="presParOf" srcId="{9177BAED-683A-423E-853C-B974533C45A3}" destId="{FBC188DC-B126-4558-9626-A59E8BD432EA}" srcOrd="4" destOrd="0" presId="urn:microsoft.com/office/officeart/2005/8/layout/default"/>
    <dgm:cxn modelId="{726DACC9-5730-499B-8CF3-E937C6E055B9}" type="presParOf" srcId="{9177BAED-683A-423E-853C-B974533C45A3}" destId="{5C03400B-BFFF-42E0-ADBF-69A131DCAFDA}" srcOrd="5" destOrd="0" presId="urn:microsoft.com/office/officeart/2005/8/layout/default"/>
    <dgm:cxn modelId="{F5F16C0A-7143-4C4A-8A9F-9D13F0781595}" type="presParOf" srcId="{9177BAED-683A-423E-853C-B974533C45A3}" destId="{4AB444EF-439C-41E1-A6B4-0EE85AC59D7C}" srcOrd="6" destOrd="0" presId="urn:microsoft.com/office/officeart/2005/8/layout/default"/>
    <dgm:cxn modelId="{94AAB041-FCAC-49E9-AA90-830523A4E746}" type="presParOf" srcId="{9177BAED-683A-423E-853C-B974533C45A3}" destId="{97CF577F-764A-432B-AFEE-ACB1A7EBE71C}" srcOrd="7" destOrd="0" presId="urn:microsoft.com/office/officeart/2005/8/layout/default"/>
    <dgm:cxn modelId="{2BED35A8-B12A-4D15-A9A2-7A53F6A3550C}" type="presParOf" srcId="{9177BAED-683A-423E-853C-B974533C45A3}" destId="{903E884F-904D-436F-A469-F7DD7670B31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5D86B6-C62C-44E9-B1F7-63B9B0428D3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129466-4BB8-4F3E-A760-A1F4B824E843}">
      <dgm:prSet phldrT="[Text]" custT="1"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bn-BD" sz="40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স্বজনপ্রীতি।</a:t>
          </a:r>
          <a:endParaRPr lang="en-US" sz="4000" dirty="0">
            <a:solidFill>
              <a:schemeClr val="accent2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982733-7D3E-4101-A833-E49057705154}" type="parTrans" cxnId="{A080E858-18A8-4A22-8099-A427163295AA}">
      <dgm:prSet/>
      <dgm:spPr/>
      <dgm:t>
        <a:bodyPr/>
        <a:lstStyle/>
        <a:p>
          <a:endParaRPr lang="en-US"/>
        </a:p>
      </dgm:t>
    </dgm:pt>
    <dgm:pt modelId="{0A1A26BE-3E8B-4350-83AB-DD64A5A5E12F}" type="sibTrans" cxnId="{A080E858-18A8-4A22-8099-A427163295AA}">
      <dgm:prSet/>
      <dgm:spPr/>
      <dgm:t>
        <a:bodyPr/>
        <a:lstStyle/>
        <a:p>
          <a:endParaRPr lang="en-US"/>
        </a:p>
      </dgm:t>
    </dgm:pt>
    <dgm:pt modelId="{1B00F16F-BDAC-480F-8466-A2C1D8052775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bn-BD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স্বচ্ছতার অভাব</a:t>
          </a:r>
          <a:endParaRPr lang="en-US" sz="40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3F67FF-ED5D-4145-A536-1129C5AD27A9}" type="parTrans" cxnId="{48009031-F8BD-457F-8641-D381D4DB0F80}">
      <dgm:prSet/>
      <dgm:spPr/>
      <dgm:t>
        <a:bodyPr/>
        <a:lstStyle/>
        <a:p>
          <a:endParaRPr lang="en-US"/>
        </a:p>
      </dgm:t>
    </dgm:pt>
    <dgm:pt modelId="{7CD9F744-D92B-4895-9AB5-1298BFD8B42E}" type="sibTrans" cxnId="{48009031-F8BD-457F-8641-D381D4DB0F80}">
      <dgm:prSet/>
      <dgm:spPr/>
      <dgm:t>
        <a:bodyPr/>
        <a:lstStyle/>
        <a:p>
          <a:endParaRPr lang="en-US"/>
        </a:p>
      </dgm:t>
    </dgm:pt>
    <dgm:pt modelId="{57F04BF8-3211-41C9-9799-481870C8E17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BD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আইনের শাসনের অভাব।</a:t>
          </a:r>
          <a:endParaRPr lang="en-US" sz="40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69D8CD-FCA2-43D4-AE35-22314F56C495}" type="parTrans" cxnId="{C8DE37BE-875E-4503-B5B8-379AB344DCA4}">
      <dgm:prSet/>
      <dgm:spPr/>
      <dgm:t>
        <a:bodyPr/>
        <a:lstStyle/>
        <a:p>
          <a:endParaRPr lang="en-US"/>
        </a:p>
      </dgm:t>
    </dgm:pt>
    <dgm:pt modelId="{D37F1576-3C50-4D7D-AF37-3D03BE33CEB9}" type="sibTrans" cxnId="{C8DE37BE-875E-4503-B5B8-379AB344DCA4}">
      <dgm:prSet/>
      <dgm:spPr/>
      <dgm:t>
        <a:bodyPr/>
        <a:lstStyle/>
        <a:p>
          <a:endParaRPr lang="en-US"/>
        </a:p>
      </dgm:t>
    </dgm:pt>
    <dgm:pt modelId="{F061BCFD-6520-4A1E-B9E7-A5C0694DBEA4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sz="44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জবাবদিহিতার </a:t>
          </a:r>
          <a:r>
            <a:rPr lang="bn-BD" sz="40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bn-BD" sz="44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8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211B73-EB6E-495B-A119-53C7ED07718F}" type="parTrans" cxnId="{1EDD53D1-063A-4278-9B10-7EEE07F71296}">
      <dgm:prSet/>
      <dgm:spPr/>
      <dgm:t>
        <a:bodyPr/>
        <a:lstStyle/>
        <a:p>
          <a:endParaRPr lang="en-US"/>
        </a:p>
      </dgm:t>
    </dgm:pt>
    <dgm:pt modelId="{0A631E45-B85A-4E02-A05E-0E022DCC198D}" type="sibTrans" cxnId="{1EDD53D1-063A-4278-9B10-7EEE07F71296}">
      <dgm:prSet/>
      <dgm:spPr/>
      <dgm:t>
        <a:bodyPr/>
        <a:lstStyle/>
        <a:p>
          <a:endParaRPr lang="en-US"/>
        </a:p>
      </dgm:t>
    </dgm:pt>
    <dgm:pt modelId="{095F32D7-4504-4A0A-B01A-E504CDAD733A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4000" i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স্বাধীন বিচার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i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বিভাগের অভাব ।</a:t>
          </a:r>
          <a:endParaRPr lang="en-US" sz="4000" i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83B94F-7BE4-40B4-AC00-1BA0EF5C8A55}" type="parTrans" cxnId="{37CFB821-F211-4EB8-903C-15715C3DD2B1}">
      <dgm:prSet/>
      <dgm:spPr/>
      <dgm:t>
        <a:bodyPr/>
        <a:lstStyle/>
        <a:p>
          <a:endParaRPr lang="en-US"/>
        </a:p>
      </dgm:t>
    </dgm:pt>
    <dgm:pt modelId="{629F183D-BC60-4736-823D-C263B9D0B7B6}" type="sibTrans" cxnId="{37CFB821-F211-4EB8-903C-15715C3DD2B1}">
      <dgm:prSet/>
      <dgm:spPr/>
      <dgm:t>
        <a:bodyPr/>
        <a:lstStyle/>
        <a:p>
          <a:endParaRPr lang="en-US"/>
        </a:p>
      </dgm:t>
    </dgm:pt>
    <dgm:pt modelId="{B752C81B-4412-45EF-BA35-C3271CABF9C3}" type="pres">
      <dgm:prSet presAssocID="{FD5D86B6-C62C-44E9-B1F7-63B9B0428D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B7832-24CD-4D2E-BDCF-E4B58F928F80}" type="pres">
      <dgm:prSet presAssocID="{B0129466-4BB8-4F3E-A760-A1F4B824E84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BA3DB-08C5-4289-B920-BA2685F43B1D}" type="pres">
      <dgm:prSet presAssocID="{0A1A26BE-3E8B-4350-83AB-DD64A5A5E12F}" presName="sibTrans" presStyleCnt="0"/>
      <dgm:spPr/>
    </dgm:pt>
    <dgm:pt modelId="{8E3463A9-878E-481F-BC46-37B2271C2D10}" type="pres">
      <dgm:prSet presAssocID="{1B00F16F-BDAC-480F-8466-A2C1D8052775}" presName="node" presStyleLbl="node1" presStyleIdx="1" presStyleCnt="5" custLinFactNeighborX="-727" custLinFactNeighborY="-1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7A3DA-B51F-4080-B617-2125095A6C1C}" type="pres">
      <dgm:prSet presAssocID="{7CD9F744-D92B-4895-9AB5-1298BFD8B42E}" presName="sibTrans" presStyleCnt="0"/>
      <dgm:spPr/>
    </dgm:pt>
    <dgm:pt modelId="{FE5908BB-9058-4BDE-A1F2-66C8218FB7E0}" type="pres">
      <dgm:prSet presAssocID="{57F04BF8-3211-41C9-9799-481870C8E17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B75CB-221A-4EBB-9E74-34C8F7FCE414}" type="pres">
      <dgm:prSet presAssocID="{D37F1576-3C50-4D7D-AF37-3D03BE33CEB9}" presName="sibTrans" presStyleCnt="0"/>
      <dgm:spPr/>
    </dgm:pt>
    <dgm:pt modelId="{27E4D1C1-309E-4CD5-9322-949687493217}" type="pres">
      <dgm:prSet presAssocID="{F061BCFD-6520-4A1E-B9E7-A5C0694DBEA4}" presName="node" presStyleLbl="node1" presStyleIdx="3" presStyleCnt="5" custLinFactNeighborX="-16728" custLinFactNeighborY="-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A531E-293C-4574-B26E-22D51C5E6AE1}" type="pres">
      <dgm:prSet presAssocID="{0A631E45-B85A-4E02-A05E-0E022DCC198D}" presName="sibTrans" presStyleCnt="0"/>
      <dgm:spPr/>
    </dgm:pt>
    <dgm:pt modelId="{18F3BCBC-7067-45DC-8A38-788196CAEC96}" type="pres">
      <dgm:prSet presAssocID="{095F32D7-4504-4A0A-B01A-E504CDAD733A}" presName="node" presStyleLbl="node1" presStyleIdx="4" presStyleCnt="5" custLinFactNeighborX="15273" custLinFactNeighborY="-4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009031-F8BD-457F-8641-D381D4DB0F80}" srcId="{FD5D86B6-C62C-44E9-B1F7-63B9B0428D39}" destId="{1B00F16F-BDAC-480F-8466-A2C1D8052775}" srcOrd="1" destOrd="0" parTransId="{4E3F67FF-ED5D-4145-A536-1129C5AD27A9}" sibTransId="{7CD9F744-D92B-4895-9AB5-1298BFD8B42E}"/>
    <dgm:cxn modelId="{9E265F65-16B9-42CC-93F9-0EDDEECB9B49}" type="presOf" srcId="{FD5D86B6-C62C-44E9-B1F7-63B9B0428D39}" destId="{B752C81B-4412-45EF-BA35-C3271CABF9C3}" srcOrd="0" destOrd="0" presId="urn:microsoft.com/office/officeart/2005/8/layout/default"/>
    <dgm:cxn modelId="{37CFB821-F211-4EB8-903C-15715C3DD2B1}" srcId="{FD5D86B6-C62C-44E9-B1F7-63B9B0428D39}" destId="{095F32D7-4504-4A0A-B01A-E504CDAD733A}" srcOrd="4" destOrd="0" parTransId="{0383B94F-7BE4-40B4-AC00-1BA0EF5C8A55}" sibTransId="{629F183D-BC60-4736-823D-C263B9D0B7B6}"/>
    <dgm:cxn modelId="{C8DE37BE-875E-4503-B5B8-379AB344DCA4}" srcId="{FD5D86B6-C62C-44E9-B1F7-63B9B0428D39}" destId="{57F04BF8-3211-41C9-9799-481870C8E17F}" srcOrd="2" destOrd="0" parTransId="{5B69D8CD-FCA2-43D4-AE35-22314F56C495}" sibTransId="{D37F1576-3C50-4D7D-AF37-3D03BE33CEB9}"/>
    <dgm:cxn modelId="{A080E858-18A8-4A22-8099-A427163295AA}" srcId="{FD5D86B6-C62C-44E9-B1F7-63B9B0428D39}" destId="{B0129466-4BB8-4F3E-A760-A1F4B824E843}" srcOrd="0" destOrd="0" parTransId="{B0982733-7D3E-4101-A833-E49057705154}" sibTransId="{0A1A26BE-3E8B-4350-83AB-DD64A5A5E12F}"/>
    <dgm:cxn modelId="{FACDE9D1-E6F6-46E0-A41B-C9B0ECB23659}" type="presOf" srcId="{095F32D7-4504-4A0A-B01A-E504CDAD733A}" destId="{18F3BCBC-7067-45DC-8A38-788196CAEC96}" srcOrd="0" destOrd="0" presId="urn:microsoft.com/office/officeart/2005/8/layout/default"/>
    <dgm:cxn modelId="{3E081BA2-820D-4D27-9855-4FE139B6854E}" type="presOf" srcId="{57F04BF8-3211-41C9-9799-481870C8E17F}" destId="{FE5908BB-9058-4BDE-A1F2-66C8218FB7E0}" srcOrd="0" destOrd="0" presId="urn:microsoft.com/office/officeart/2005/8/layout/default"/>
    <dgm:cxn modelId="{B546CF45-34B1-40CA-A59B-0CB3EF29636A}" type="presOf" srcId="{B0129466-4BB8-4F3E-A760-A1F4B824E843}" destId="{256B7832-24CD-4D2E-BDCF-E4B58F928F80}" srcOrd="0" destOrd="0" presId="urn:microsoft.com/office/officeart/2005/8/layout/default"/>
    <dgm:cxn modelId="{BF85AE30-23CF-456E-B343-22949269C871}" type="presOf" srcId="{F061BCFD-6520-4A1E-B9E7-A5C0694DBEA4}" destId="{27E4D1C1-309E-4CD5-9322-949687493217}" srcOrd="0" destOrd="0" presId="urn:microsoft.com/office/officeart/2005/8/layout/default"/>
    <dgm:cxn modelId="{BBB14136-ED98-4F13-A450-EC1C5DE9FF94}" type="presOf" srcId="{1B00F16F-BDAC-480F-8466-A2C1D8052775}" destId="{8E3463A9-878E-481F-BC46-37B2271C2D10}" srcOrd="0" destOrd="0" presId="urn:microsoft.com/office/officeart/2005/8/layout/default"/>
    <dgm:cxn modelId="{1EDD53D1-063A-4278-9B10-7EEE07F71296}" srcId="{FD5D86B6-C62C-44E9-B1F7-63B9B0428D39}" destId="{F061BCFD-6520-4A1E-B9E7-A5C0694DBEA4}" srcOrd="3" destOrd="0" parTransId="{1E211B73-EB6E-495B-A119-53C7ED07718F}" sibTransId="{0A631E45-B85A-4E02-A05E-0E022DCC198D}"/>
    <dgm:cxn modelId="{76F66AD4-DE0B-4E9D-8DC6-91A758015F67}" type="presParOf" srcId="{B752C81B-4412-45EF-BA35-C3271CABF9C3}" destId="{256B7832-24CD-4D2E-BDCF-E4B58F928F80}" srcOrd="0" destOrd="0" presId="urn:microsoft.com/office/officeart/2005/8/layout/default"/>
    <dgm:cxn modelId="{4231704E-C4FB-4B14-91BA-959582D3C70B}" type="presParOf" srcId="{B752C81B-4412-45EF-BA35-C3271CABF9C3}" destId="{269BA3DB-08C5-4289-B920-BA2685F43B1D}" srcOrd="1" destOrd="0" presId="urn:microsoft.com/office/officeart/2005/8/layout/default"/>
    <dgm:cxn modelId="{178FD94A-F8CB-4315-AE70-E108697D5839}" type="presParOf" srcId="{B752C81B-4412-45EF-BA35-C3271CABF9C3}" destId="{8E3463A9-878E-481F-BC46-37B2271C2D10}" srcOrd="2" destOrd="0" presId="urn:microsoft.com/office/officeart/2005/8/layout/default"/>
    <dgm:cxn modelId="{1364EBCF-1AAB-456D-9B08-09679422279F}" type="presParOf" srcId="{B752C81B-4412-45EF-BA35-C3271CABF9C3}" destId="{DCF7A3DA-B51F-4080-B617-2125095A6C1C}" srcOrd="3" destOrd="0" presId="urn:microsoft.com/office/officeart/2005/8/layout/default"/>
    <dgm:cxn modelId="{F0772083-ADF9-44EF-831A-DF73C926E4BA}" type="presParOf" srcId="{B752C81B-4412-45EF-BA35-C3271CABF9C3}" destId="{FE5908BB-9058-4BDE-A1F2-66C8218FB7E0}" srcOrd="4" destOrd="0" presId="urn:microsoft.com/office/officeart/2005/8/layout/default"/>
    <dgm:cxn modelId="{D8019C45-36C1-41F0-863F-4864BF31C636}" type="presParOf" srcId="{B752C81B-4412-45EF-BA35-C3271CABF9C3}" destId="{DFAB75CB-221A-4EBB-9E74-34C8F7FCE414}" srcOrd="5" destOrd="0" presId="urn:microsoft.com/office/officeart/2005/8/layout/default"/>
    <dgm:cxn modelId="{FEFEBA9E-C1FA-435A-A2F8-8499BD95B472}" type="presParOf" srcId="{B752C81B-4412-45EF-BA35-C3271CABF9C3}" destId="{27E4D1C1-309E-4CD5-9322-949687493217}" srcOrd="6" destOrd="0" presId="urn:microsoft.com/office/officeart/2005/8/layout/default"/>
    <dgm:cxn modelId="{D3B32788-518D-426C-B2AA-7752D49BD438}" type="presParOf" srcId="{B752C81B-4412-45EF-BA35-C3271CABF9C3}" destId="{D32A531E-293C-4574-B26E-22D51C5E6AE1}" srcOrd="7" destOrd="0" presId="urn:microsoft.com/office/officeart/2005/8/layout/default"/>
    <dgm:cxn modelId="{2CCEEC76-AEE7-4027-B7C1-1ADD104FF79D}" type="presParOf" srcId="{B752C81B-4412-45EF-BA35-C3271CABF9C3}" destId="{18F3BCBC-7067-45DC-8A38-788196CAEC9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E676E-484D-4D46-8693-6D0AEB82F093}">
      <dsp:nvSpPr>
        <dsp:cNvPr id="0" name=""/>
        <dsp:cNvSpPr/>
      </dsp:nvSpPr>
      <dsp:spPr>
        <a:xfrm>
          <a:off x="390525" y="28717"/>
          <a:ext cx="3565921" cy="213955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স্বচ্ছতা।</a:t>
          </a:r>
          <a:endParaRPr lang="en-US" sz="4400" kern="1200" dirty="0">
            <a:solidFill>
              <a:schemeClr val="accent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0525" y="28717"/>
        <a:ext cx="3565921" cy="2139553"/>
      </dsp:txXfrm>
    </dsp:sp>
    <dsp:sp modelId="{EFFE70B0-4FBE-4899-B2E0-474542B4BDA9}">
      <dsp:nvSpPr>
        <dsp:cNvPr id="0" name=""/>
        <dsp:cNvSpPr/>
      </dsp:nvSpPr>
      <dsp:spPr>
        <a:xfrm>
          <a:off x="4313039" y="2786"/>
          <a:ext cx="3565921" cy="2139553"/>
        </a:xfrm>
        <a:prstGeom prst="rect">
          <a:avLst/>
        </a:prstGeom>
        <a:solidFill>
          <a:schemeClr val="bg1">
            <a:lumMod val="50000"/>
            <a:lumOff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জবাবদিহিতা।</a:t>
          </a:r>
          <a:endParaRPr lang="en-US" sz="3600" kern="1200" dirty="0">
            <a:solidFill>
              <a:schemeClr val="accent3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13039" y="2786"/>
        <a:ext cx="3565921" cy="2139553"/>
      </dsp:txXfrm>
    </dsp:sp>
    <dsp:sp modelId="{FBC188DC-B126-4558-9626-A59E8BD432EA}">
      <dsp:nvSpPr>
        <dsp:cNvPr id="0" name=""/>
        <dsp:cNvSpPr/>
      </dsp:nvSpPr>
      <dsp:spPr>
        <a:xfrm>
          <a:off x="8235553" y="2786"/>
          <a:ext cx="3565921" cy="2139553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আইনের শাসন।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35553" y="2786"/>
        <a:ext cx="3565921" cy="2139553"/>
      </dsp:txXfrm>
    </dsp:sp>
    <dsp:sp modelId="{4AB444EF-439C-41E1-A6B4-0EE85AC59D7C}">
      <dsp:nvSpPr>
        <dsp:cNvPr id="0" name=""/>
        <dsp:cNvSpPr/>
      </dsp:nvSpPr>
      <dsp:spPr>
        <a:xfrm>
          <a:off x="2351782" y="2498931"/>
          <a:ext cx="3565921" cy="2139553"/>
        </a:xfrm>
        <a:prstGeom prst="rect">
          <a:avLst/>
        </a:prstGeom>
        <a:solidFill>
          <a:schemeClr val="tx2">
            <a:lumMod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মানবাধিকার।</a:t>
          </a:r>
          <a:endParaRPr lang="en-US" sz="36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51782" y="2498931"/>
        <a:ext cx="3565921" cy="2139553"/>
      </dsp:txXfrm>
    </dsp:sp>
    <dsp:sp modelId="{903E884F-904D-436F-A469-F7DD7670B314}">
      <dsp:nvSpPr>
        <dsp:cNvPr id="0" name=""/>
        <dsp:cNvSpPr/>
      </dsp:nvSpPr>
      <dsp:spPr>
        <a:xfrm>
          <a:off x="6274296" y="2498931"/>
          <a:ext cx="3565921" cy="213955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৫।স্বাধীন বিচার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বিভাগ।</a:t>
          </a:r>
          <a:endParaRPr lang="en-US" sz="3600" kern="1200" dirty="0">
            <a:solidFill>
              <a:schemeClr val="accent3">
                <a:lumMod val="40000"/>
                <a:lumOff val="6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74296" y="2498931"/>
        <a:ext cx="3565921" cy="2139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B7832-24CD-4D2E-BDCF-E4B58F928F80}">
      <dsp:nvSpPr>
        <dsp:cNvPr id="0" name=""/>
        <dsp:cNvSpPr/>
      </dsp:nvSpPr>
      <dsp:spPr>
        <a:xfrm>
          <a:off x="504825" y="730"/>
          <a:ext cx="3494484" cy="2096690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স্বজনপ্রীতি।</a:t>
          </a:r>
          <a:endParaRPr lang="en-US" sz="4000" kern="1200" dirty="0">
            <a:solidFill>
              <a:schemeClr val="accent2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4825" y="730"/>
        <a:ext cx="3494484" cy="2096690"/>
      </dsp:txXfrm>
    </dsp:sp>
    <dsp:sp modelId="{8E3463A9-878E-481F-BC46-37B2271C2D10}">
      <dsp:nvSpPr>
        <dsp:cNvPr id="0" name=""/>
        <dsp:cNvSpPr/>
      </dsp:nvSpPr>
      <dsp:spPr>
        <a:xfrm>
          <a:off x="4323352" y="0"/>
          <a:ext cx="3494484" cy="2096690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স্বচ্ছতার অভাব</a:t>
          </a:r>
          <a:endParaRPr lang="en-US" sz="40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3352" y="0"/>
        <a:ext cx="3494484" cy="2096690"/>
      </dsp:txXfrm>
    </dsp:sp>
    <dsp:sp modelId="{FE5908BB-9058-4BDE-A1F2-66C8218FB7E0}">
      <dsp:nvSpPr>
        <dsp:cNvPr id="0" name=""/>
        <dsp:cNvSpPr/>
      </dsp:nvSpPr>
      <dsp:spPr>
        <a:xfrm>
          <a:off x="8192690" y="730"/>
          <a:ext cx="3494484" cy="2096690"/>
        </a:xfrm>
        <a:prstGeom prst="rect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আইনের শাসনের অভাব।</a:t>
          </a:r>
          <a:endParaRPr lang="en-US" sz="40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92690" y="730"/>
        <a:ext cx="3494484" cy="2096690"/>
      </dsp:txXfrm>
    </dsp:sp>
    <dsp:sp modelId="{27E4D1C1-309E-4CD5-9322-949687493217}">
      <dsp:nvSpPr>
        <dsp:cNvPr id="0" name=""/>
        <dsp:cNvSpPr/>
      </dsp:nvSpPr>
      <dsp:spPr>
        <a:xfrm>
          <a:off x="1842234" y="2307083"/>
          <a:ext cx="3494484" cy="2096690"/>
        </a:xfrm>
        <a:prstGeom prst="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জবাবদিহিতার </a:t>
          </a:r>
          <a:r>
            <a:rPr lang="bn-BD" sz="40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bn-BD" sz="44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800" kern="12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42234" y="2307083"/>
        <a:ext cx="3494484" cy="2096690"/>
      </dsp:txXfrm>
    </dsp:sp>
    <dsp:sp modelId="{18F3BCBC-7067-45DC-8A38-788196CAEC96}">
      <dsp:nvSpPr>
        <dsp:cNvPr id="0" name=""/>
        <dsp:cNvSpPr/>
      </dsp:nvSpPr>
      <dsp:spPr>
        <a:xfrm>
          <a:off x="6804436" y="2357928"/>
          <a:ext cx="3494484" cy="2096690"/>
        </a:xfrm>
        <a:prstGeom prst="rect">
          <a:avLst/>
        </a:prstGeom>
        <a:solidFill>
          <a:schemeClr val="accent3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4000" i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স্বাধীন বিচার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i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বিভাগের অভাব ।</a:t>
          </a:r>
          <a:endParaRPr lang="en-US" sz="4000" i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04436" y="2357928"/>
        <a:ext cx="3494484" cy="2096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61428-B2AE-4F23-9094-B27431C71BAE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8B0EF-0B55-4C14-9940-28001C475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8B0EF-0B55-4C14-9940-28001C4751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8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1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1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62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16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43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43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77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31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4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3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4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1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0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3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2D9E37-DBCB-494D-A709-AAA6C073EBA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77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964" y="2687781"/>
            <a:ext cx="113607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11500" dirty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4618" y="1039092"/>
            <a:ext cx="9642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 অসুবিধা সমূহঃ-</a:t>
            </a:r>
            <a:endParaRPr lang="en-US" sz="60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0682845"/>
              </p:ext>
            </p:extLst>
          </p:nvPr>
        </p:nvGraphicFramePr>
        <p:xfrm>
          <a:off x="0" y="2313709"/>
          <a:ext cx="12192000" cy="4544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49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B7832-24CD-4D2E-BDCF-E4B58F92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256B7832-24CD-4D2E-BDCF-E4B58F92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256B7832-24CD-4D2E-BDCF-E4B58F92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256B7832-24CD-4D2E-BDCF-E4B58F92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256B7832-24CD-4D2E-BDCF-E4B58F92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3463A9-878E-481F-BC46-37B2271C2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8E3463A9-878E-481F-BC46-37B2271C2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8E3463A9-878E-481F-BC46-37B2271C2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8E3463A9-878E-481F-BC46-37B2271C2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8E3463A9-878E-481F-BC46-37B2271C2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5908BB-9058-4BDE-A1F2-66C8218FB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FE5908BB-9058-4BDE-A1F2-66C8218FB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FE5908BB-9058-4BDE-A1F2-66C8218FB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FE5908BB-9058-4BDE-A1F2-66C8218FB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FE5908BB-9058-4BDE-A1F2-66C8218FB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E4D1C1-309E-4CD5-9322-949687493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27E4D1C1-309E-4CD5-9322-949687493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27E4D1C1-309E-4CD5-9322-949687493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27E4D1C1-309E-4CD5-9322-949687493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27E4D1C1-309E-4CD5-9322-949687493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F3BCBC-7067-45DC-8A38-788196CAE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18F3BCBC-7067-45DC-8A38-788196CAE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18F3BCBC-7067-45DC-8A38-788196CAE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18F3BCBC-7067-45DC-8A38-788196CAE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18F3BCBC-7067-45DC-8A38-788196CAE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5" y="1880138"/>
            <a:ext cx="6165273" cy="1250989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bn-BD" sz="8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</a:t>
            </a:r>
            <a:endParaRPr lang="en-US" sz="8000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449782"/>
            <a:ext cx="12192000" cy="3172691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শেষের,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 কি তা বলতে পারবে।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 সুবিধা ও অসুবিধা 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bn-BD" sz="400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করতেপারবে।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 উপাদান সমূহ চিএ সহ ব্যাখ্যা করতে পারবে।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7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6491" y="2069770"/>
            <a:ext cx="4883726" cy="1463139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bn-BD" sz="7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পাঠঃ-</a:t>
            </a:r>
            <a:endParaRPr lang="en-US" sz="28700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856512"/>
            <a:ext cx="12191999" cy="250272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আজের পাঠের বিষয়</a:t>
            </a:r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ঃ-</a:t>
            </a:r>
            <a:endParaRPr lang="bn-BD" sz="60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সুবিধা-অসুবিধা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146" y="2398322"/>
            <a:ext cx="6303818" cy="1148442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bn-IN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কাজঃ-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546764"/>
            <a:ext cx="12191999" cy="231370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 ইংরেজী প্রতিশব্দ কি ?,</a:t>
            </a:r>
          </a:p>
          <a:p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 বলিতে কি বুঝ ?,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0872" y="4971549"/>
            <a:ext cx="574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মিনিটের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8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2" y="2466110"/>
            <a:ext cx="9531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909" y="4059382"/>
            <a:ext cx="1087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 সুবিধা ও অসুবিধা সমূহ কি কি  ?</a:t>
            </a:r>
          </a:p>
          <a:p>
            <a:r>
              <a:rPr lang="bn-IN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মিনিটের মধ্যে সবাই মিলে উত্তর দাও ?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0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745" y="2202874"/>
            <a:ext cx="10086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655" y="3754582"/>
            <a:ext cx="115546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সু-শাসন বলতে কি বুঝ?</a:t>
            </a:r>
          </a:p>
          <a:p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সচ্ছতা বলতে কি বুঝ?</a:t>
            </a:r>
          </a:p>
          <a:p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UNDP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৩টি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9" y="1248297"/>
            <a:ext cx="6511636" cy="1134684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</a:t>
            </a:r>
            <a:endParaRPr lang="en-US" sz="1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01637"/>
            <a:ext cx="12192000" cy="3962400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দলঃসু-শাসন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সরকারব্যবস্থা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অভিজাততন্ত্র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স্বৈরাতন্ত্র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6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৩।গনতন্ত্র,</a:t>
            </a:r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৪।সমাজতন্ত্র।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ধারনাকে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সমৃদ্ব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WTO,</a:t>
            </a:r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UNDP,</a:t>
            </a:r>
            <a:endParaRPr lang="bn-BD" sz="36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 ILO ,</a:t>
            </a:r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 FAO.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711" y="2524786"/>
            <a:ext cx="6234543" cy="1132812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bn-BD" sz="7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7200" dirty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90108"/>
            <a:ext cx="12192000" cy="900547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কি সু-শাসন বিদ্যমান এ বিষয়ে একটি প্রতিবেদন লিখে জমা দিবা।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5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19298"/>
            <a:ext cx="107788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dirty="0">
              <a:solidFill>
                <a:schemeClr val="bg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38544" y="3241964"/>
            <a:ext cx="6418118" cy="4350326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মোঃআজহারুল ইসলাম,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 উচ্চ মাধ্যমিক বিদ্যালয়,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 কিশোরগঞ্জ,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9574" y="3241964"/>
            <a:ext cx="6227618" cy="435032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পৌরনীতি ও সু- শাসন,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২য়,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বিষয়ঃসু-শাসন,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২৩/০৮/২০১৯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5" y="9525"/>
            <a:ext cx="3158835" cy="3232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9673" y="1001173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9433" y="39399"/>
            <a:ext cx="3232440" cy="317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23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073" y="6123709"/>
            <a:ext cx="1080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পারি।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109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7527" y="6331527"/>
            <a:ext cx="1057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26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2254" y="6211669"/>
            <a:ext cx="816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বুঝাচ্ছে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6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06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8364" y="6179127"/>
            <a:ext cx="1068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8192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192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0654" y="6211669"/>
            <a:ext cx="1046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 ।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3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040" y="2295372"/>
            <a:ext cx="9404723" cy="1002010"/>
          </a:xfrm>
        </p:spPr>
        <p:txBody>
          <a:bodyPr/>
          <a:lstStyle/>
          <a:p>
            <a:pPr algn="ctr"/>
            <a:r>
              <a:rPr lang="bn-BD" sz="6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 বলতে কি বুঝ?</a:t>
            </a:r>
            <a:endParaRPr lang="en-US" sz="6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3657601"/>
            <a:ext cx="12192000" cy="2646218"/>
          </a:xfrm>
        </p:spPr>
        <p:txBody>
          <a:bodyPr>
            <a:noAutofit/>
          </a:bodyPr>
          <a:lstStyle/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 ইংরেজী প্রতিশব্দ 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Gvernance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১৯৮৯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বিশ্বব্যাংক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প্রতম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প্রত্যয়টি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ব্যবস্থায়,সচ্ছতা,জবাবদিহিতা,আইনের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শাসন,বিচারবিভাগের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ওতপ্রোত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জড়িত।তাই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একতি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প্রতিষ্ট্রা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5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4882" y="1034809"/>
            <a:ext cx="8852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</a:t>
            </a:r>
            <a:r>
              <a:rPr lang="en-US" sz="6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6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6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789228"/>
              </p:ext>
            </p:extLst>
          </p:nvPr>
        </p:nvGraphicFramePr>
        <p:xfrm>
          <a:off x="0" y="2216727"/>
          <a:ext cx="12192000" cy="4641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68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E676E-484D-4D46-8693-6D0AEB82F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D4DE676E-484D-4D46-8693-6D0AEB82F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D4DE676E-484D-4D46-8693-6D0AEB82F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D4DE676E-484D-4D46-8693-6D0AEB82F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D4DE676E-484D-4D46-8693-6D0AEB82F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FE70B0-4FBE-4899-B2E0-474542B4B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EFFE70B0-4FBE-4899-B2E0-474542B4B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EFFE70B0-4FBE-4899-B2E0-474542B4B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EFFE70B0-4FBE-4899-B2E0-474542B4B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EFFE70B0-4FBE-4899-B2E0-474542B4BD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C188DC-B126-4558-9626-A59E8BD43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FBC188DC-B126-4558-9626-A59E8BD43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FBC188DC-B126-4558-9626-A59E8BD43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FBC188DC-B126-4558-9626-A59E8BD43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FBC188DC-B126-4558-9626-A59E8BD43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B444EF-439C-41E1-A6B4-0EE85AC59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4AB444EF-439C-41E1-A6B4-0EE85AC59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4AB444EF-439C-41E1-A6B4-0EE85AC59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4AB444EF-439C-41E1-A6B4-0EE85AC59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4AB444EF-439C-41E1-A6B4-0EE85AC59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3E884F-904D-436F-A469-F7DD7670B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903E884F-904D-436F-A469-F7DD7670B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903E884F-904D-436F-A469-F7DD7670B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903E884F-904D-436F-A469-F7DD7670B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903E884F-904D-436F-A469-F7DD7670B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327</TotalTime>
  <Words>379</Words>
  <Application>Microsoft Office PowerPoint</Application>
  <PresentationFormat>Widescreen</PresentationFormat>
  <Paragraphs>65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সু-শাসন বলতে কি বুঝ?</vt:lpstr>
      <vt:lpstr>PowerPoint Presentation</vt:lpstr>
      <vt:lpstr>PowerPoint Presentation</vt:lpstr>
      <vt:lpstr>শিখন ফলঃ-</vt:lpstr>
      <vt:lpstr>মূল পাঠঃ-</vt:lpstr>
      <vt:lpstr>দলীয় কাজঃ-</vt:lpstr>
      <vt:lpstr>PowerPoint Presentation</vt:lpstr>
      <vt:lpstr>PowerPoint Presentation</vt:lpstr>
      <vt:lpstr>মূল্যায়নঃ-</vt:lpstr>
      <vt:lpstr>বাড়ির কাজঃ-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78L6N72</cp:lastModifiedBy>
  <cp:revision>97</cp:revision>
  <dcterms:created xsi:type="dcterms:W3CDTF">2019-07-19T14:38:33Z</dcterms:created>
  <dcterms:modified xsi:type="dcterms:W3CDTF">2019-10-27T04:20:14Z</dcterms:modified>
</cp:coreProperties>
</file>