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79" r:id="rId4"/>
    <p:sldId id="263" r:id="rId5"/>
    <p:sldId id="267" r:id="rId6"/>
    <p:sldId id="258" r:id="rId7"/>
    <p:sldId id="259" r:id="rId8"/>
    <p:sldId id="264" r:id="rId9"/>
    <p:sldId id="262" r:id="rId10"/>
    <p:sldId id="271" r:id="rId11"/>
    <p:sldId id="283" r:id="rId12"/>
    <p:sldId id="260" r:id="rId13"/>
    <p:sldId id="270" r:id="rId14"/>
    <p:sldId id="268" r:id="rId15"/>
    <p:sldId id="273" r:id="rId16"/>
    <p:sldId id="274" r:id="rId17"/>
    <p:sldId id="280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464" autoAdjust="0"/>
  </p:normalViewPr>
  <p:slideViewPr>
    <p:cSldViewPr snapToGrid="0">
      <p:cViewPr varScale="1">
        <p:scale>
          <a:sx n="71" d="100"/>
          <a:sy n="71" d="100"/>
        </p:scale>
        <p:origin x="6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CBE0-E52D-44CD-B84C-27B119E04E9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AB88C-EAF1-4FCA-8E85-4C7985AA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4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5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20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2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7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25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5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8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3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1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8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9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6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3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4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0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4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8F79-2622-493A-83CA-C64F5EFC64B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4348" y="0"/>
            <a:ext cx="428324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5" y="1862048"/>
            <a:ext cx="6533146" cy="40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0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83" y="2057400"/>
            <a:ext cx="11618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আলোর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পরির্বতন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পরির্বতনের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আলোর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539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082" y="726141"/>
            <a:ext cx="984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953" y="2541494"/>
            <a:ext cx="9574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1" y="726140"/>
            <a:ext cx="282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9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47238" y="165516"/>
            <a:ext cx="391454" cy="3549786"/>
            <a:chOff x="4847238" y="165516"/>
            <a:chExt cx="391454" cy="3549786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030901" y="477666"/>
              <a:ext cx="1" cy="288279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865083" y="16551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47238" y="3345970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N’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4638" y="4385307"/>
            <a:ext cx="1887728" cy="1718357"/>
            <a:chOff x="6084638" y="4385307"/>
            <a:chExt cx="1887728" cy="1718357"/>
          </a:xfrm>
        </p:grpSpPr>
        <p:grpSp>
          <p:nvGrpSpPr>
            <p:cNvPr id="10" name="Group 9"/>
            <p:cNvGrpSpPr/>
            <p:nvPr/>
          </p:nvGrpSpPr>
          <p:grpSpPr>
            <a:xfrm>
              <a:off x="6084638" y="4385307"/>
              <a:ext cx="1887728" cy="1718357"/>
              <a:chOff x="6084638" y="4385307"/>
              <a:chExt cx="1887728" cy="171835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645032" y="5734332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084638" y="4385307"/>
                <a:ext cx="1652949" cy="1408198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6623436" y="4831309"/>
              <a:ext cx="332272" cy="303451"/>
              <a:chOff x="3180746" y="1701994"/>
              <a:chExt cx="371350" cy="21725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180746" y="1857466"/>
                <a:ext cx="371350" cy="520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502255" y="1701994"/>
                <a:ext cx="49841" cy="217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5889022" y="2436117"/>
            <a:ext cx="441816" cy="3537898"/>
            <a:chOff x="5889022" y="2436117"/>
            <a:chExt cx="441816" cy="3537898"/>
          </a:xfrm>
        </p:grpSpPr>
        <p:sp>
          <p:nvSpPr>
            <p:cNvPr id="26" name="TextBox 25"/>
            <p:cNvSpPr txBox="1"/>
            <p:nvPr/>
          </p:nvSpPr>
          <p:spPr>
            <a:xfrm>
              <a:off x="5889022" y="2436117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6071925" y="2789066"/>
              <a:ext cx="1" cy="288279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91294" y="5604683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M’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33625" y="450377"/>
            <a:ext cx="2225676" cy="1838731"/>
            <a:chOff x="3033625" y="450377"/>
            <a:chExt cx="2225676" cy="1838731"/>
          </a:xfrm>
        </p:grpSpPr>
        <p:grpSp>
          <p:nvGrpSpPr>
            <p:cNvPr id="52" name="Group 51"/>
            <p:cNvGrpSpPr/>
            <p:nvPr/>
          </p:nvGrpSpPr>
          <p:grpSpPr>
            <a:xfrm>
              <a:off x="3352800" y="780018"/>
              <a:ext cx="1652949" cy="1408198"/>
              <a:chOff x="3352800" y="1628079"/>
              <a:chExt cx="1652949" cy="140819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352800" y="1628079"/>
                <a:ext cx="1652949" cy="1408198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3352800" y="1628079"/>
                <a:ext cx="322128" cy="282782"/>
                <a:chOff x="3352800" y="1628079"/>
                <a:chExt cx="322128" cy="282782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352800" y="1910861"/>
                  <a:ext cx="32212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674928" y="1628079"/>
                  <a:ext cx="0" cy="2827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TextBox 3"/>
            <p:cNvSpPr txBox="1"/>
            <p:nvPr/>
          </p:nvSpPr>
          <p:spPr>
            <a:xfrm>
              <a:off x="3033625" y="45037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49601" y="191977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31149" y="2212734"/>
            <a:ext cx="1386611" cy="2410143"/>
            <a:chOff x="5031149" y="2212734"/>
            <a:chExt cx="1386611" cy="2410143"/>
          </a:xfrm>
        </p:grpSpPr>
        <p:grpSp>
          <p:nvGrpSpPr>
            <p:cNvPr id="2" name="Group 1"/>
            <p:cNvGrpSpPr/>
            <p:nvPr/>
          </p:nvGrpSpPr>
          <p:grpSpPr>
            <a:xfrm>
              <a:off x="5031149" y="2212734"/>
              <a:ext cx="1040776" cy="2153361"/>
              <a:chOff x="5031149" y="2212734"/>
              <a:chExt cx="1040776" cy="215336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5031149" y="2212734"/>
                <a:ext cx="1040776" cy="2153361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5250784" y="2876059"/>
                <a:ext cx="269631" cy="304799"/>
                <a:chOff x="3250754" y="1701028"/>
                <a:chExt cx="301342" cy="218220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250754" y="1810138"/>
                  <a:ext cx="301342" cy="1091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552096" y="1701028"/>
                  <a:ext cx="0" cy="2182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6109662" y="425354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877927" y="1062800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56454" y="3715302"/>
            <a:ext cx="157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13479487" y="4842372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86025" y="2035794"/>
            <a:ext cx="5239719" cy="2498392"/>
            <a:chOff x="3186025" y="2035794"/>
            <a:chExt cx="5239719" cy="2498392"/>
          </a:xfrm>
        </p:grpSpPr>
        <p:sp>
          <p:nvSpPr>
            <p:cNvPr id="8" name="Rectangle 7"/>
            <p:cNvSpPr/>
            <p:nvPr/>
          </p:nvSpPr>
          <p:spPr>
            <a:xfrm>
              <a:off x="3554673" y="2198171"/>
              <a:ext cx="4558352" cy="216792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86025" y="2035794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85586" y="2035794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12879" y="415120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86025" y="416485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55759" y="1491175"/>
            <a:ext cx="685424" cy="890582"/>
            <a:chOff x="4555759" y="1491175"/>
            <a:chExt cx="685424" cy="890582"/>
          </a:xfrm>
        </p:grpSpPr>
        <p:sp>
          <p:nvSpPr>
            <p:cNvPr id="16" name="Arc 15"/>
            <p:cNvSpPr/>
            <p:nvPr/>
          </p:nvSpPr>
          <p:spPr>
            <a:xfrm rot="18455468">
              <a:off x="4624096" y="1764671"/>
              <a:ext cx="548749" cy="68542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98609" y="1491175"/>
              <a:ext cx="243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i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2586" y="2393507"/>
            <a:ext cx="446360" cy="522373"/>
            <a:chOff x="4872586" y="2393507"/>
            <a:chExt cx="446360" cy="522373"/>
          </a:xfrm>
        </p:grpSpPr>
        <p:sp>
          <p:nvSpPr>
            <p:cNvPr id="46" name="TextBox 45"/>
            <p:cNvSpPr txBox="1"/>
            <p:nvPr/>
          </p:nvSpPr>
          <p:spPr>
            <a:xfrm>
              <a:off x="5019824" y="2515770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endParaRPr lang="en-US" sz="2000" dirty="0"/>
            </a:p>
          </p:txBody>
        </p:sp>
        <p:sp>
          <p:nvSpPr>
            <p:cNvPr id="47" name="Arc 46"/>
            <p:cNvSpPr/>
            <p:nvPr/>
          </p:nvSpPr>
          <p:spPr>
            <a:xfrm rot="6806988">
              <a:off x="4877296" y="2388797"/>
              <a:ext cx="436940" cy="44636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159303" y="4738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5832610" y="4338505"/>
            <a:ext cx="620039" cy="769503"/>
            <a:chOff x="5832610" y="4338505"/>
            <a:chExt cx="620039" cy="769503"/>
          </a:xfrm>
        </p:grpSpPr>
        <p:sp>
          <p:nvSpPr>
            <p:cNvPr id="48" name="Arc 47"/>
            <p:cNvSpPr/>
            <p:nvPr/>
          </p:nvSpPr>
          <p:spPr>
            <a:xfrm rot="6746278">
              <a:off x="5922126" y="4248989"/>
              <a:ext cx="441008" cy="62003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26179" y="47386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5083" y="5048465"/>
            <a:ext cx="73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07182" y="5033251"/>
            <a:ext cx="777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=e</a:t>
            </a: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2351438" y="5793505"/>
            <a:ext cx="208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11000" decel="7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532 L -0.54961 -0.02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5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5 -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35508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25 1.48148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4" grpId="0"/>
      <p:bldP spid="35" grpId="0"/>
      <p:bldP spid="53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076729" y="1223889"/>
            <a:ext cx="11622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অভিলম্বের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ক্ষেএে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6406" y="492369"/>
            <a:ext cx="380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প্রতিসরনের</a:t>
            </a:r>
            <a:r>
              <a:rPr lang="en-US" sz="36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6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354" y="2480988"/>
            <a:ext cx="10922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প্রতিসারিত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কোণ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05" y="4230529"/>
            <a:ext cx="1139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বিভেদ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95677 0.00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3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96441" y="210280"/>
            <a:ext cx="391454" cy="4378349"/>
            <a:chOff x="4847238" y="165516"/>
            <a:chExt cx="391454" cy="354978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030901" y="477666"/>
              <a:ext cx="1" cy="288279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65083" y="165516"/>
              <a:ext cx="33374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47238" y="3345970"/>
              <a:ext cx="39145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N’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5623149" y="2103621"/>
            <a:ext cx="5278260" cy="395681"/>
            <a:chOff x="-438002" y="2062651"/>
            <a:chExt cx="5278260" cy="395681"/>
          </a:xfrm>
        </p:grpSpPr>
        <p:cxnSp>
          <p:nvCxnSpPr>
            <p:cNvPr id="8" name="Straight Connector 7"/>
            <p:cNvCxnSpPr>
              <a:stCxn id="22" idx="3"/>
              <a:endCxn id="23" idx="1"/>
            </p:cNvCxnSpPr>
            <p:nvPr/>
          </p:nvCxnSpPr>
          <p:spPr>
            <a:xfrm flipV="1">
              <a:off x="-70340" y="2247317"/>
              <a:ext cx="4570440" cy="26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438002" y="2089000"/>
              <a:ext cx="36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0100" y="206265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1877927" y="1062800"/>
            <a:ext cx="1877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(বায়ু)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961198" y="3696158"/>
            <a:ext cx="144623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404424" y="3529886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2400" y="3626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52024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87526" y="3660079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9151" y="4133090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365717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14400" y="4388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6800" y="45404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57489" y="44502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-436098" y="3514713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-522849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57489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87526" y="4388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88158" y="357098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17255" y="3811207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20308" y="4149859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794741" y="4654052"/>
            <a:ext cx="86748" cy="3822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346917" y="1924928"/>
            <a:ext cx="1207289" cy="3790126"/>
            <a:chOff x="4346917" y="1924928"/>
            <a:chExt cx="1207289" cy="3790126"/>
          </a:xfrm>
        </p:grpSpPr>
        <p:grpSp>
          <p:nvGrpSpPr>
            <p:cNvPr id="43" name="Group 42"/>
            <p:cNvGrpSpPr/>
            <p:nvPr/>
          </p:nvGrpSpPr>
          <p:grpSpPr>
            <a:xfrm>
              <a:off x="4444220" y="2336264"/>
              <a:ext cx="1109986" cy="2917710"/>
              <a:chOff x="4444220" y="2336264"/>
              <a:chExt cx="1109986" cy="291771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4530341" y="2336264"/>
                <a:ext cx="1023865" cy="291771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4444220" y="4642329"/>
                <a:ext cx="338795" cy="20229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/>
            <p:cNvSpPr txBox="1"/>
            <p:nvPr/>
          </p:nvSpPr>
          <p:spPr>
            <a:xfrm>
              <a:off x="4346917" y="5345722"/>
              <a:ext cx="33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82408" y="192492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05476" y="-104400"/>
            <a:ext cx="2758433" cy="2403352"/>
            <a:chOff x="5605476" y="-104400"/>
            <a:chExt cx="2758433" cy="2403352"/>
          </a:xfrm>
        </p:grpSpPr>
        <p:grpSp>
          <p:nvGrpSpPr>
            <p:cNvPr id="85" name="Group 84"/>
            <p:cNvGrpSpPr/>
            <p:nvPr/>
          </p:nvGrpSpPr>
          <p:grpSpPr>
            <a:xfrm>
              <a:off x="5605476" y="0"/>
              <a:ext cx="2474405" cy="2298952"/>
              <a:chOff x="5605476" y="-526120"/>
              <a:chExt cx="2732609" cy="2825072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5605476" y="-526120"/>
                <a:ext cx="2732609" cy="2825072"/>
                <a:chOff x="4557932" y="2337642"/>
                <a:chExt cx="1023865" cy="291771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4557932" y="2337642"/>
                  <a:ext cx="1023865" cy="2917710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4718883" y="4422452"/>
                  <a:ext cx="137044" cy="1124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Straight Connector 82"/>
              <p:cNvCxnSpPr/>
              <p:nvPr/>
            </p:nvCxnSpPr>
            <p:spPr>
              <a:xfrm flipV="1">
                <a:off x="6357759" y="1501650"/>
                <a:ext cx="28973" cy="3222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8026284" y="-104400"/>
              <a:ext cx="33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98941" y="2212471"/>
            <a:ext cx="2985411" cy="2805226"/>
            <a:chOff x="3098941" y="2212471"/>
            <a:chExt cx="2985411" cy="2805226"/>
          </a:xfrm>
        </p:grpSpPr>
        <p:grpSp>
          <p:nvGrpSpPr>
            <p:cNvPr id="15" name="Group 14"/>
            <p:cNvGrpSpPr/>
            <p:nvPr/>
          </p:nvGrpSpPr>
          <p:grpSpPr>
            <a:xfrm>
              <a:off x="3098941" y="2212471"/>
              <a:ext cx="2985411" cy="2805226"/>
              <a:chOff x="3098941" y="2212471"/>
              <a:chExt cx="2985411" cy="2805226"/>
            </a:xfrm>
          </p:grpSpPr>
          <p:grpSp>
            <p:nvGrpSpPr>
              <p:cNvPr id="28" name="Group 27"/>
              <p:cNvGrpSpPr/>
              <p:nvPr/>
            </p:nvGrpSpPr>
            <p:grpSpPr>
              <a:xfrm rot="360000">
                <a:off x="3297811" y="2212471"/>
                <a:ext cx="2142957" cy="2729988"/>
                <a:chOff x="3930697" y="2400746"/>
                <a:chExt cx="1587682" cy="276208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3930697" y="2400746"/>
                  <a:ext cx="1587682" cy="2762088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" name="Isosceles Triangle 2"/>
                <p:cNvSpPr/>
                <p:nvPr/>
              </p:nvSpPr>
              <p:spPr>
                <a:xfrm rot="2661958">
                  <a:off x="4266976" y="4174898"/>
                  <a:ext cx="388647" cy="19543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3098941" y="4648365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1" name="Arc 10"/>
              <p:cNvSpPr/>
              <p:nvPr/>
            </p:nvSpPr>
            <p:spPr>
              <a:xfrm rot="11267403">
                <a:off x="5169952" y="2338123"/>
                <a:ext cx="914400" cy="9144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5007571" y="2942938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Ɵc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57546" y="2351270"/>
            <a:ext cx="2220741" cy="3365273"/>
            <a:chOff x="4346917" y="2337642"/>
            <a:chExt cx="1234880" cy="3378908"/>
          </a:xfrm>
        </p:grpSpPr>
        <p:grpSp>
          <p:nvGrpSpPr>
            <p:cNvPr id="70" name="Group 69"/>
            <p:cNvGrpSpPr/>
            <p:nvPr/>
          </p:nvGrpSpPr>
          <p:grpSpPr>
            <a:xfrm>
              <a:off x="4550431" y="2337642"/>
              <a:ext cx="1031366" cy="2917710"/>
              <a:chOff x="4550431" y="2337642"/>
              <a:chExt cx="1031366" cy="291771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4557932" y="2337642"/>
                <a:ext cx="1023865" cy="291771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4550431" y="4642329"/>
                <a:ext cx="232584" cy="1987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4346917" y="5345722"/>
              <a:ext cx="337625" cy="37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A1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8" name="Straight Connector 87"/>
          <p:cNvCxnSpPr/>
          <p:nvPr/>
        </p:nvCxnSpPr>
        <p:spPr>
          <a:xfrm flipH="1" flipV="1">
            <a:off x="4117760" y="4664725"/>
            <a:ext cx="86748" cy="3822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5571869" y="895221"/>
            <a:ext cx="3829699" cy="1413087"/>
            <a:chOff x="5605476" y="-104400"/>
            <a:chExt cx="2758433" cy="2403352"/>
          </a:xfrm>
        </p:grpSpPr>
        <p:grpSp>
          <p:nvGrpSpPr>
            <p:cNvPr id="90" name="Group 89"/>
            <p:cNvGrpSpPr/>
            <p:nvPr/>
          </p:nvGrpSpPr>
          <p:grpSpPr>
            <a:xfrm>
              <a:off x="5605476" y="0"/>
              <a:ext cx="2474405" cy="2298952"/>
              <a:chOff x="5605476" y="-526120"/>
              <a:chExt cx="2732609" cy="2825072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605476" y="-526120"/>
                <a:ext cx="2732609" cy="2825072"/>
                <a:chOff x="4557932" y="2337642"/>
                <a:chExt cx="1023865" cy="2917710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4557932" y="2337642"/>
                  <a:ext cx="1023865" cy="291771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718883" y="4422452"/>
                  <a:ext cx="137044" cy="1124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Straight Connector 92"/>
              <p:cNvCxnSpPr/>
              <p:nvPr/>
            </p:nvCxnSpPr>
            <p:spPr>
              <a:xfrm flipV="1">
                <a:off x="6239479" y="1501653"/>
                <a:ext cx="147253" cy="589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8026284" y="-104400"/>
              <a:ext cx="337625" cy="62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B1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72705" y="2313020"/>
            <a:ext cx="3692069" cy="2646064"/>
            <a:chOff x="1872705" y="2313020"/>
            <a:chExt cx="3692069" cy="2646064"/>
          </a:xfrm>
        </p:grpSpPr>
        <p:grpSp>
          <p:nvGrpSpPr>
            <p:cNvPr id="74" name="Group 73"/>
            <p:cNvGrpSpPr/>
            <p:nvPr/>
          </p:nvGrpSpPr>
          <p:grpSpPr>
            <a:xfrm>
              <a:off x="2143918" y="2313020"/>
              <a:ext cx="3420856" cy="2349851"/>
              <a:chOff x="3191112" y="2150345"/>
              <a:chExt cx="2271228" cy="2742139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>
                <a:off x="3191112" y="2150345"/>
                <a:ext cx="2271228" cy="274213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Isosceles Triangle 75"/>
              <p:cNvSpPr/>
              <p:nvPr/>
            </p:nvSpPr>
            <p:spPr>
              <a:xfrm rot="2661958">
                <a:off x="3880643" y="3722345"/>
                <a:ext cx="388647" cy="195435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872705" y="458975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08821" y="2468279"/>
            <a:ext cx="3787754" cy="2870634"/>
            <a:chOff x="5508821" y="2468279"/>
            <a:chExt cx="3787754" cy="2870634"/>
          </a:xfrm>
        </p:grpSpPr>
        <p:grpSp>
          <p:nvGrpSpPr>
            <p:cNvPr id="77" name="Group 76"/>
            <p:cNvGrpSpPr/>
            <p:nvPr/>
          </p:nvGrpSpPr>
          <p:grpSpPr>
            <a:xfrm rot="5676941">
              <a:off x="6152903" y="1824197"/>
              <a:ext cx="2436194" cy="3724357"/>
              <a:chOff x="3180924" y="2150345"/>
              <a:chExt cx="2271228" cy="2742139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H="1">
                <a:off x="3180924" y="2150345"/>
                <a:ext cx="2271228" cy="274213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Isosceles Triangle 78"/>
              <p:cNvSpPr/>
              <p:nvPr/>
            </p:nvSpPr>
            <p:spPr>
              <a:xfrm rot="2661958">
                <a:off x="3880643" y="3722345"/>
                <a:ext cx="388647" cy="195435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8962829" y="4969581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34975" y="1963965"/>
            <a:ext cx="4000477" cy="648916"/>
            <a:chOff x="5591247" y="1963965"/>
            <a:chExt cx="4000477" cy="648916"/>
          </a:xfrm>
        </p:grpSpPr>
        <p:grpSp>
          <p:nvGrpSpPr>
            <p:cNvPr id="27" name="Group 26"/>
            <p:cNvGrpSpPr/>
            <p:nvPr/>
          </p:nvGrpSpPr>
          <p:grpSpPr>
            <a:xfrm>
              <a:off x="5661270" y="1985023"/>
              <a:ext cx="3930454" cy="627858"/>
              <a:chOff x="5661270" y="1985023"/>
              <a:chExt cx="3930454" cy="62785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661270" y="1985023"/>
                <a:ext cx="3608846" cy="627858"/>
                <a:chOff x="5590507" y="2052487"/>
                <a:chExt cx="3481422" cy="53078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H="1" flipV="1">
                  <a:off x="5590507" y="2302170"/>
                  <a:ext cx="3481422" cy="47981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Isosceles Triangle 71"/>
                <p:cNvSpPr/>
                <p:nvPr/>
              </p:nvSpPr>
              <p:spPr>
                <a:xfrm rot="5400000">
                  <a:off x="6748683" y="2253697"/>
                  <a:ext cx="530780" cy="128359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9282024" y="215190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</a:p>
            </p:txBody>
          </p:sp>
        </p:grpSp>
        <p:cxnSp>
          <p:nvCxnSpPr>
            <p:cNvPr id="21" name="Elbow Connector 20"/>
            <p:cNvCxnSpPr/>
            <p:nvPr/>
          </p:nvCxnSpPr>
          <p:spPr>
            <a:xfrm>
              <a:off x="5591247" y="1963965"/>
              <a:ext cx="635811" cy="324322"/>
            </a:xfrm>
            <a:prstGeom prst="bentConnector3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 rot="9466056">
            <a:off x="4336695" y="1840576"/>
            <a:ext cx="1882098" cy="1738632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2250691" y="6273580"/>
            <a:ext cx="227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Ɵc</a:t>
            </a:r>
            <a:r>
              <a:rPr lang="bn-IN" sz="2800" dirty="0" smtClean="0"/>
              <a:t>=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2655251" y="5811261"/>
            <a:ext cx="2854943" cy="584775"/>
            <a:chOff x="3872945" y="6007837"/>
            <a:chExt cx="2854943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3872945" y="6007837"/>
              <a:ext cx="28549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800" dirty="0"/>
                <a:t> </a:t>
              </a:r>
              <a:r>
                <a:rPr lang="en-US" sz="2800" dirty="0" err="1"/>
                <a:t>Ɵc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5133386" y="6131868"/>
              <a:ext cx="219341" cy="14657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007761" y="6205153"/>
              <a:ext cx="329268" cy="2650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4052699" y="6464723"/>
              <a:ext cx="370693" cy="5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16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9 -0.00463 L 0.2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65638 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25 2.22222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25 3.7037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6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457200"/>
            <a:ext cx="3505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012" y="2667000"/>
            <a:ext cx="1105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কাচফলক ও পিন ব্যবহার করে আলোর প্রতিসরণের নিয়ম পর্যবেক্ষণ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2976" y="457200"/>
            <a:ext cx="266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সময়-১৫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022" y="228600"/>
            <a:ext cx="2765946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625" y="1225689"/>
            <a:ext cx="11604810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প্রতিসরনের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০২।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০4।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84341" y="351710"/>
            <a:ext cx="250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345797" y="1228299"/>
            <a:ext cx="9307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ডিগ্রী হয় বা প্রতিসরিত রশ্মি বিভেদ তল বরাবর প্রতিসরিত হবে তাকে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2534312" y="3390314"/>
            <a:ext cx="1236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রশ্মি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 চেয়ে বড় কোণে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 হলে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আলোক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 পুনরায় একই মাধ্যমে ফিরে আসার ঘটনাকে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82435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1.0414 -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762000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906" y="2614511"/>
            <a:ext cx="110534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রশ্মি যখন অভিলম্ব বরাবর আপাতিত হয় তখন আপাতন কোণ, প্রতিসরণ কোণ ও নির্গত কোণের মান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50103" y="4540201"/>
            <a:ext cx="25010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" y="525377"/>
            <a:ext cx="6288758" cy="52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731" y="2143472"/>
            <a:ext cx="52174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আইডিনং-৬০২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জাহাঙ্গীর আলম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(গণিত)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আব্দুল কুদ্দুস স্কুল অ্যান্ড কলেজ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আন্দিদিল, তালশহর, আশুগঞ্জ, ব্রাহ্মণবাড়িয়া।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637" y="1143000"/>
            <a:ext cx="259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0931" y="1142999"/>
            <a:ext cx="277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328" y="2420471"/>
            <a:ext cx="3442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বস্তুঃ প্রতিসরণ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২০/০৫/১৯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2106" y="215153"/>
            <a:ext cx="554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70993"/>
              </p:ext>
            </p:extLst>
          </p:nvPr>
        </p:nvGraphicFramePr>
        <p:xfrm>
          <a:off x="5429250" y="3182938"/>
          <a:ext cx="13335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3" imgW="1332720" imgH="488520" progId="Package">
                  <p:embed/>
                </p:oleObj>
              </mc:Choice>
              <mc:Fallback>
                <p:oleObj name="Packager Shell Object" showAsIcon="1" r:id="rId3" imgW="13327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0" y="3182938"/>
                        <a:ext cx="13335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59860" y="484094"/>
            <a:ext cx="1013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ভিডিওটি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14" y="204717"/>
            <a:ext cx="5315412" cy="393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650" y="3118944"/>
            <a:ext cx="4021208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508697"/>
            <a:ext cx="10071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কয়েন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985070"/>
            <a:ext cx="1007184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স্ব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চলে গেলে এর গতিপথ কেমন হয়?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94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7214" y="2043331"/>
            <a:ext cx="3436927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8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endParaRPr lang="bn-IN" sz="4800" u="sng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766" y="1546413"/>
            <a:ext cx="9332258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480" y="485820"/>
            <a:ext cx="6064746" cy="33979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94949" y="179583"/>
            <a:ext cx="351591" cy="4322921"/>
            <a:chOff x="4847238" y="165516"/>
            <a:chExt cx="351591" cy="3504847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030901" y="477666"/>
              <a:ext cx="1" cy="288279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65083" y="16551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47238" y="3345970"/>
              <a:ext cx="324128" cy="324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60727" y="508321"/>
            <a:ext cx="2225676" cy="1838731"/>
            <a:chOff x="3033625" y="450377"/>
            <a:chExt cx="2225676" cy="1838731"/>
          </a:xfrm>
        </p:grpSpPr>
        <p:grpSp>
          <p:nvGrpSpPr>
            <p:cNvPr id="15" name="Group 14"/>
            <p:cNvGrpSpPr/>
            <p:nvPr/>
          </p:nvGrpSpPr>
          <p:grpSpPr>
            <a:xfrm>
              <a:off x="3352800" y="780018"/>
              <a:ext cx="1681085" cy="1464470"/>
              <a:chOff x="3352800" y="1628079"/>
              <a:chExt cx="1681085" cy="146447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380936" y="1684351"/>
                <a:ext cx="1652949" cy="1408198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3352800" y="1628079"/>
                <a:ext cx="322128" cy="282782"/>
                <a:chOff x="3352800" y="1628079"/>
                <a:chExt cx="322128" cy="282782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352800" y="1910861"/>
                  <a:ext cx="32212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674928" y="1628079"/>
                  <a:ext cx="0" cy="2827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/>
            <p:cNvSpPr txBox="1"/>
            <p:nvPr/>
          </p:nvSpPr>
          <p:spPr>
            <a:xfrm>
              <a:off x="3033625" y="45037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9601" y="191977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5623149" y="2103621"/>
            <a:ext cx="5278260" cy="395681"/>
            <a:chOff x="-438002" y="2062651"/>
            <a:chExt cx="5278260" cy="395681"/>
          </a:xfrm>
        </p:grpSpPr>
        <p:cxnSp>
          <p:nvCxnSpPr>
            <p:cNvPr id="8" name="Straight Connector 7"/>
            <p:cNvCxnSpPr>
              <a:stCxn id="22" idx="3"/>
              <a:endCxn id="23" idx="1"/>
            </p:cNvCxnSpPr>
            <p:nvPr/>
          </p:nvCxnSpPr>
          <p:spPr>
            <a:xfrm flipV="1">
              <a:off x="-70340" y="2247317"/>
              <a:ext cx="4570440" cy="263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438002" y="2089000"/>
              <a:ext cx="36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0100" y="206265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78262" y="2325278"/>
            <a:ext cx="1285246" cy="2410143"/>
            <a:chOff x="5031149" y="2212734"/>
            <a:chExt cx="2998323" cy="2410143"/>
          </a:xfrm>
        </p:grpSpPr>
        <p:grpSp>
          <p:nvGrpSpPr>
            <p:cNvPr id="28" name="Group 27"/>
            <p:cNvGrpSpPr/>
            <p:nvPr/>
          </p:nvGrpSpPr>
          <p:grpSpPr>
            <a:xfrm>
              <a:off x="5031149" y="2212734"/>
              <a:ext cx="2998323" cy="1870116"/>
              <a:chOff x="5031149" y="2212734"/>
              <a:chExt cx="2998323" cy="187011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5031149" y="2212734"/>
                <a:ext cx="2998323" cy="1870116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6152138" y="3626949"/>
                <a:ext cx="692309" cy="362893"/>
                <a:chOff x="4258117" y="2238625"/>
                <a:chExt cx="773731" cy="259812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031848" y="2238625"/>
                  <a:ext cx="0" cy="2598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258117" y="2351212"/>
                  <a:ext cx="773730" cy="1472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/>
            <p:cNvSpPr txBox="1"/>
            <p:nvPr/>
          </p:nvSpPr>
          <p:spPr>
            <a:xfrm>
              <a:off x="6109662" y="4253545"/>
              <a:ext cx="308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13613" y="2270038"/>
            <a:ext cx="3210765" cy="2235239"/>
            <a:chOff x="4671958" y="2194485"/>
            <a:chExt cx="1600916" cy="2597384"/>
          </a:xfrm>
        </p:grpSpPr>
        <p:grpSp>
          <p:nvGrpSpPr>
            <p:cNvPr id="35" name="Group 34"/>
            <p:cNvGrpSpPr/>
            <p:nvPr/>
          </p:nvGrpSpPr>
          <p:grpSpPr>
            <a:xfrm>
              <a:off x="4671958" y="2194485"/>
              <a:ext cx="1574986" cy="2597384"/>
              <a:chOff x="4671958" y="2194485"/>
              <a:chExt cx="1574986" cy="2597384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4671958" y="2194485"/>
                <a:ext cx="1574986" cy="2597384"/>
              </a:xfrm>
              <a:prstGeom prst="line">
                <a:avLst/>
              </a:prstGeom>
              <a:ln w="19050">
                <a:solidFill>
                  <a:srgbClr val="FFC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5427775" y="3380446"/>
                <a:ext cx="269633" cy="521567"/>
                <a:chOff x="3448533" y="2062154"/>
                <a:chExt cx="301341" cy="373416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448533" y="2326460"/>
                  <a:ext cx="301341" cy="1091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679946" y="2062154"/>
                  <a:ext cx="67259" cy="3278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TextBox 35"/>
            <p:cNvSpPr txBox="1"/>
            <p:nvPr/>
          </p:nvSpPr>
          <p:spPr>
            <a:xfrm>
              <a:off x="6109662" y="4253545"/>
              <a:ext cx="163212" cy="429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1877927" y="4002954"/>
            <a:ext cx="1877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1961198" y="559067"/>
            <a:ext cx="188224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(বায়ু)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29840" y="32809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-1020138" y="34736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92591" y="35857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34736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-78951" y="41953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51532" y="4036656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02191" y="41953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54591" y="43477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26781" y="4313563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-754200" y="3899973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6298" y="3899973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87791" y="32809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60320" y="3756074"/>
            <a:ext cx="633046" cy="2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-9217059" y="4867423"/>
            <a:ext cx="826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অভিলম্বের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ক্ষেএে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32534" y="1477107"/>
            <a:ext cx="775896" cy="960922"/>
            <a:chOff x="4555759" y="1420835"/>
            <a:chExt cx="685424" cy="960922"/>
          </a:xfrm>
        </p:grpSpPr>
        <p:sp>
          <p:nvSpPr>
            <p:cNvPr id="61" name="Arc 60"/>
            <p:cNvSpPr/>
            <p:nvPr/>
          </p:nvSpPr>
          <p:spPr>
            <a:xfrm rot="18455468">
              <a:off x="4624096" y="1764671"/>
              <a:ext cx="548749" cy="68542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98609" y="1420835"/>
              <a:ext cx="2296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i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17769" y="2441937"/>
            <a:ext cx="685424" cy="929390"/>
            <a:chOff x="5741327" y="2441937"/>
            <a:chExt cx="685424" cy="929390"/>
          </a:xfrm>
        </p:grpSpPr>
        <p:sp>
          <p:nvSpPr>
            <p:cNvPr id="64" name="Arc 63"/>
            <p:cNvSpPr/>
            <p:nvPr/>
          </p:nvSpPr>
          <p:spPr>
            <a:xfrm rot="6584409">
              <a:off x="5809664" y="2373600"/>
              <a:ext cx="548749" cy="685424"/>
            </a:xfrm>
            <a:prstGeom prst="arc">
              <a:avLst>
                <a:gd name="adj1" fmla="val 17868546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65617" y="2909662"/>
              <a:ext cx="293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r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56027" y="3060983"/>
            <a:ext cx="198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5236" y="1796166"/>
            <a:ext cx="2299027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298233" y="3820002"/>
            <a:ext cx="22355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290180" y="2414505"/>
            <a:ext cx="2416046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2286959" y="1202972"/>
            <a:ext cx="1704313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270546" y="736391"/>
            <a:ext cx="2004075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379570" y="56271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44948 -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2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9 -0.00463 L 0.25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65638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25 -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25 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-0.25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25 2.22222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25 -7.40741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25 2.22222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44 0.03149 L 0.77005 0.0055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74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1" grpId="0"/>
      <p:bldP spid="59" grpId="0"/>
      <p:bldP spid="2" grpId="0"/>
      <p:bldP spid="3" grpId="0" animBg="1"/>
      <p:bldP spid="5" grpId="0"/>
      <p:bldP spid="57" grpId="0" animBg="1"/>
      <p:bldP spid="63" grpId="1" animBg="1"/>
      <p:bldP spid="65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96441" y="210280"/>
            <a:ext cx="391454" cy="4378349"/>
            <a:chOff x="4847238" y="165516"/>
            <a:chExt cx="391454" cy="354978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030901" y="477666"/>
              <a:ext cx="1" cy="288279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65083" y="16551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47238" y="3345970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N’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5451947" y="400324"/>
            <a:ext cx="3170749" cy="1955150"/>
            <a:chOff x="2572105" y="164742"/>
            <a:chExt cx="2687196" cy="2124366"/>
          </a:xfrm>
        </p:grpSpPr>
        <p:grpSp>
          <p:nvGrpSpPr>
            <p:cNvPr id="15" name="Group 14"/>
            <p:cNvGrpSpPr/>
            <p:nvPr/>
          </p:nvGrpSpPr>
          <p:grpSpPr>
            <a:xfrm>
              <a:off x="2985205" y="380591"/>
              <a:ext cx="2144064" cy="1894469"/>
              <a:chOff x="2985205" y="1228652"/>
              <a:chExt cx="2144064" cy="189446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985205" y="1228652"/>
                <a:ext cx="2144064" cy="1894469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3686851" y="1849717"/>
                <a:ext cx="286924" cy="422268"/>
                <a:chOff x="3686851" y="1849717"/>
                <a:chExt cx="286924" cy="422268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3686851" y="1865005"/>
                  <a:ext cx="124497" cy="4069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3686851" y="1849717"/>
                  <a:ext cx="2869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/>
            <p:cNvSpPr txBox="1"/>
            <p:nvPr/>
          </p:nvSpPr>
          <p:spPr>
            <a:xfrm>
              <a:off x="2572105" y="16474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9601" y="191977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12887" y="2131757"/>
            <a:ext cx="5278260" cy="395681"/>
            <a:chOff x="-438002" y="2062651"/>
            <a:chExt cx="5278260" cy="395681"/>
          </a:xfrm>
        </p:grpSpPr>
        <p:cxnSp>
          <p:nvCxnSpPr>
            <p:cNvPr id="8" name="Straight Connector 7"/>
            <p:cNvCxnSpPr>
              <a:stCxn id="22" idx="3"/>
              <a:endCxn id="23" idx="1"/>
            </p:cNvCxnSpPr>
            <p:nvPr/>
          </p:nvCxnSpPr>
          <p:spPr>
            <a:xfrm flipV="1">
              <a:off x="-70340" y="2247317"/>
              <a:ext cx="4570440" cy="263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438002" y="2089000"/>
              <a:ext cx="36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0100" y="206265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80868" y="542295"/>
            <a:ext cx="1877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(বায়ু)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2007" y="3696158"/>
            <a:ext cx="144623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3592325" y="2419909"/>
            <a:ext cx="2059060" cy="2503445"/>
            <a:chOff x="3592325" y="2419909"/>
            <a:chExt cx="2059060" cy="2503445"/>
          </a:xfrm>
        </p:grpSpPr>
        <p:cxnSp>
          <p:nvCxnSpPr>
            <p:cNvPr id="37" name="Straight Connector 36"/>
            <p:cNvCxnSpPr/>
            <p:nvPr/>
          </p:nvCxnSpPr>
          <p:spPr>
            <a:xfrm rot="5212974">
              <a:off x="3370132" y="2642102"/>
              <a:ext cx="2503445" cy="205906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417255" y="3319975"/>
              <a:ext cx="478302" cy="211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895557" y="3319975"/>
              <a:ext cx="0" cy="3938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1404424" y="3529886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2400" y="3626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52024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87526" y="3660079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9151" y="4133090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365717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14400" y="4388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6800" y="45404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57489" y="44502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-436098" y="3514713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-522849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57489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87526" y="4388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88158" y="357098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17255" y="3811207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20308" y="4149859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-9217059" y="4867423"/>
            <a:ext cx="8260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ক্ষেএে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526429" y="1631859"/>
            <a:ext cx="775896" cy="890582"/>
            <a:chOff x="4555759" y="1491175"/>
            <a:chExt cx="685424" cy="890582"/>
          </a:xfrm>
        </p:grpSpPr>
        <p:sp>
          <p:nvSpPr>
            <p:cNvPr id="42" name="Arc 41"/>
            <p:cNvSpPr/>
            <p:nvPr/>
          </p:nvSpPr>
          <p:spPr>
            <a:xfrm rot="18455468">
              <a:off x="4624096" y="1764671"/>
              <a:ext cx="548749" cy="68542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98609" y="1491175"/>
              <a:ext cx="23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23871" y="2301263"/>
            <a:ext cx="685424" cy="837057"/>
            <a:chOff x="5741327" y="2441937"/>
            <a:chExt cx="685424" cy="837057"/>
          </a:xfrm>
        </p:grpSpPr>
        <p:sp>
          <p:nvSpPr>
            <p:cNvPr id="65" name="Arc 64"/>
            <p:cNvSpPr/>
            <p:nvPr/>
          </p:nvSpPr>
          <p:spPr>
            <a:xfrm rot="6584409">
              <a:off x="5809664" y="2373600"/>
              <a:ext cx="548749" cy="685424"/>
            </a:xfrm>
            <a:prstGeom prst="arc">
              <a:avLst>
                <a:gd name="adj1" fmla="val 1786854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65617" y="2909662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95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44 0.03149 L 0.77005 0.00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74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592</Words>
  <Application>Microsoft Office PowerPoint</Application>
  <PresentationFormat>Widescreen</PresentationFormat>
  <Paragraphs>142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Jahangir Alam Ujjal</cp:lastModifiedBy>
  <cp:revision>330</cp:revision>
  <dcterms:created xsi:type="dcterms:W3CDTF">2019-05-03T09:03:43Z</dcterms:created>
  <dcterms:modified xsi:type="dcterms:W3CDTF">2019-05-20T05:56:47Z</dcterms:modified>
</cp:coreProperties>
</file>