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59" r:id="rId6"/>
    <p:sldId id="265" r:id="rId7"/>
    <p:sldId id="260" r:id="rId8"/>
    <p:sldId id="271" r:id="rId9"/>
    <p:sldId id="261" r:id="rId10"/>
    <p:sldId id="262" r:id="rId11"/>
    <p:sldId id="263" r:id="rId12"/>
    <p:sldId id="264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64" autoAdjust="0"/>
  </p:normalViewPr>
  <p:slideViewPr>
    <p:cSldViewPr>
      <p:cViewPr varScale="1">
        <p:scale>
          <a:sx n="75" d="100"/>
          <a:sy n="75" d="100"/>
        </p:scale>
        <p:origin x="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609601"/>
            <a:ext cx="1981200" cy="838199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bn-BD" sz="40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0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079625"/>
            <a:ext cx="5867400" cy="348297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86200" y="2057400"/>
            <a:ext cx="21336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038600" y="4267200"/>
            <a:ext cx="17526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বর্গ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rallelogram 2"/>
          <p:cNvSpPr/>
          <p:nvPr/>
        </p:nvSpPr>
        <p:spPr>
          <a:xfrm>
            <a:off x="3048000" y="2438400"/>
            <a:ext cx="2362200" cy="16002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00400" y="4191000"/>
            <a:ext cx="1447800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রম্বস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apezoid 2"/>
          <p:cNvSpPr/>
          <p:nvPr/>
        </p:nvSpPr>
        <p:spPr>
          <a:xfrm>
            <a:off x="3124200" y="2514600"/>
            <a:ext cx="3276600" cy="22860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00400" y="5105400"/>
            <a:ext cx="2743200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ট্রাপিজিয়াম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7800" y="76200"/>
            <a:ext cx="54864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গত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24600" y="990600"/>
            <a:ext cx="1447800" cy="1066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Parallelogram 5"/>
          <p:cNvSpPr/>
          <p:nvPr/>
        </p:nvSpPr>
        <p:spPr>
          <a:xfrm>
            <a:off x="6096000" y="2362200"/>
            <a:ext cx="1676400" cy="990599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rapezoid 8"/>
          <p:cNvSpPr/>
          <p:nvPr/>
        </p:nvSpPr>
        <p:spPr>
          <a:xfrm>
            <a:off x="6019800" y="3733800"/>
            <a:ext cx="1905000" cy="12192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15000" y="5334000"/>
            <a:ext cx="2590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1066800" y="914400"/>
            <a:ext cx="4267200" cy="11430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</a:t>
            </a:r>
            <a:r>
              <a:rPr lang="bn-BD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টি কোন চতুর্ভুজ এবং কেন?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1066800" y="2362200"/>
            <a:ext cx="4114800" cy="990600"/>
          </a:xfrm>
          <a:prstGeom prst="rightArrow">
            <a:avLst>
              <a:gd name="adj1" fmla="val 55811"/>
              <a:gd name="adj2" fmla="val 5000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এটি কোন চতুর্ভুজ এবং কেন?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990600" y="3962400"/>
            <a:ext cx="4038600" cy="1143000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এটি কোন চতুর্ভুজ এবং  কেন?</a:t>
            </a:r>
            <a:endParaRPr lang="en-US" sz="28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838200" y="5486400"/>
            <a:ext cx="4191000" cy="1066800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এটি কোন চতুর্ভুজ এবং কেন?</a:t>
            </a:r>
            <a:endParaRPr lang="en-US" sz="32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34200" y="64886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১০ মিনিট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286000"/>
            <a:ext cx="7924800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 আয়ত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ক্ষেত্র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কি?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 ট্রাপিজিয়ামের সংজ্ঞা বল 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ক্ষেত্র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ও রম্বস এর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ধ্যে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পার্থক্য বল 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4267200"/>
            <a:ext cx="81534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৪। তোমাদের বিদ্যালয়ের খেলার মাঠটি কোন       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ধরনের চতুর্ভুজ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133600"/>
            <a:ext cx="8229600" cy="30469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আর্ট পেপার কেটে যে কোন একটি চতুর্ভুজ তৈরী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প্রস্থ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মেপে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চতুর্ভুজের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পরিসীমা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নিয়ে আসবে 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95600" y="609600"/>
            <a:ext cx="16764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0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447800"/>
            <a:ext cx="5867399" cy="48005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0306" y="2743200"/>
            <a:ext cx="7696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নামঃ মোঃ জাহাঙ্গীর আলম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(গণিত)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হাজী আব্দুল কুদ্দুস স্কুল অ্যান্ড কলেজ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আন্দিদিল, তালশহর, আশুগঞ্জ, ব্রাহ্মণবাড়িয়া।</a:t>
            </a:r>
          </a:p>
          <a:p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435288"/>
            <a:ext cx="22098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4"/>
          <p:cNvSpPr txBox="1">
            <a:spLocks/>
          </p:cNvSpPr>
          <p:nvPr/>
        </p:nvSpPr>
        <p:spPr>
          <a:xfrm>
            <a:off x="1219200" y="1066800"/>
            <a:ext cx="7315200" cy="4191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bn-BD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শ্রেণি: </a:t>
            </a: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অষ্টম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বিষয়ঃ গণিত</a:t>
            </a:r>
            <a:endParaRPr kumimoji="0" lang="bn-IN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571500" lvl="0" indent="-57150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৮ম</a:t>
            </a:r>
            <a:endParaRPr kumimoji="0" lang="bn-IN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571500" indent="-57150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/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০৫</a:t>
            </a: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/২০১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৯</a:t>
            </a:r>
            <a:endParaRPr kumimoji="0" lang="bn-BD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সময়ঃ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৫</a:t>
            </a: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০ মিনিট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533400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89756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পাঠ শেষে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---------</a:t>
            </a:r>
            <a:br>
              <a:rPr lang="bn-IN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* চতুর্ভুজ কি বলতে পারবে এবং আঁকতে পারবে।</a:t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*বিভিন্ন প্রকার চতুর্ভুজের সংজ্ঞা বলতে পারবে এবং আঁকতে পারবে।</a:t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*বিভিন্ন প্রকার চতুর্ভুজের পার্থক্য করতে পারবে।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1295400" y="762000"/>
            <a:ext cx="2514600" cy="1905000"/>
          </a:xfrm>
          <a:prstGeom prst="triangle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62600" y="1066800"/>
            <a:ext cx="2667000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62100" y="2971800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8400" y="3276600"/>
            <a:ext cx="144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চতুর্ভুজ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4495800"/>
            <a:ext cx="7162800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চতুর্ভুজ এবং এর প্রকারভেদ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95600" y="2286000"/>
            <a:ext cx="25146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0" y="4724400"/>
            <a:ext cx="1676400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চতুর্ভুজ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চতুর্ভুজের প্রকারভেদঃ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828800"/>
            <a:ext cx="7162800" cy="3785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চতুর্ভুজ পাঁচ প্রকারঃ যথা-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 সামান্তরিক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 আয়ত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৩। বর্গ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৪। রম্বস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৫। ট্রাপিজিয়াম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rallelogram 2"/>
          <p:cNvSpPr/>
          <p:nvPr/>
        </p:nvSpPr>
        <p:spPr>
          <a:xfrm>
            <a:off x="2667000" y="990600"/>
            <a:ext cx="3200400" cy="24384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667000" y="3657600"/>
            <a:ext cx="25908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/>
              <a:t> সামান্তরিক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62200" y="2362200"/>
            <a:ext cx="39624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4572000"/>
            <a:ext cx="167640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আয়ত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184</Words>
  <Application>Microsoft Office PowerPoint</Application>
  <PresentationFormat>On-screen Show (4:3)</PresentationFormat>
  <Paragraphs>44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NikoshBAN</vt:lpstr>
      <vt:lpstr>Vrinda</vt:lpstr>
      <vt:lpstr>Wingdings</vt:lpstr>
      <vt:lpstr>Office Theme</vt:lpstr>
      <vt:lpstr>স্বাগতম</vt:lpstr>
      <vt:lpstr>পরিচিতি</vt:lpstr>
      <vt:lpstr>PowerPoint Presentation</vt:lpstr>
      <vt:lpstr>এই পাঠ শেষে শিক্ষার্থীরা----------  * চতুর্ভুজ কি বলতে পারবে এবং আঁকতে পারবে। *বিভিন্ন প্রকার চতুর্ভুজের সংজ্ঞা বলতে পারবে এবং আঁকতে পারবে। *বিভিন্ন প্রকার চতুর্ভুজের পার্থক্য করতে পারবে।</vt:lpstr>
      <vt:lpstr>PowerPoint Presentation</vt:lpstr>
      <vt:lpstr>PowerPoint Presentation</vt:lpstr>
      <vt:lpstr>চতুর্ভুজের প্রকারভেদঃ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/>
  <cp:lastModifiedBy>Jahangir Alam Ujjal</cp:lastModifiedBy>
  <cp:revision>102</cp:revision>
  <dcterms:created xsi:type="dcterms:W3CDTF">2006-08-16T00:00:00Z</dcterms:created>
  <dcterms:modified xsi:type="dcterms:W3CDTF">2019-10-26T19:08:24Z</dcterms:modified>
</cp:coreProperties>
</file>