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3" r:id="rId10"/>
    <p:sldId id="262" r:id="rId11"/>
    <p:sldId id="264" r:id="rId12"/>
    <p:sldId id="265" r:id="rId13"/>
    <p:sldId id="266" r:id="rId14"/>
    <p:sldId id="274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CC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2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9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7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5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5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7ECC-D62E-4E85-8E41-B5A338A94A2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2A72-658E-4477-B94D-9D3CB295E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3062" y="5314952"/>
            <a:ext cx="10215563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87" y="443346"/>
            <a:ext cx="8863512" cy="453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11" y="1795219"/>
            <a:ext cx="2784763" cy="155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2" y="1812193"/>
            <a:ext cx="2796700" cy="1551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2" y="4309458"/>
            <a:ext cx="2796700" cy="1551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4766" y="429505"/>
            <a:ext cx="5780750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45" y="1795218"/>
            <a:ext cx="2796700" cy="1551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11" y="4309458"/>
            <a:ext cx="2784763" cy="1658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45" y="4309457"/>
            <a:ext cx="2796700" cy="15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301" y="1131851"/>
            <a:ext cx="5426486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ফলে এই রোগগুলি হতে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0" y="2596446"/>
            <a:ext cx="3588326" cy="249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0" y="2596446"/>
            <a:ext cx="3824120" cy="2491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7127" y="1173760"/>
            <a:ext cx="823815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পারো বায়ু দূষণের ফলে কী সমস্যা হতে পারে?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036" y="5264742"/>
            <a:ext cx="193193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হৃৎপিন্ডের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1673" y="5306310"/>
            <a:ext cx="7441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কাশি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99308" y="2212573"/>
            <a:ext cx="9130145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ফলে আমরা কী কী সমস্যায় পড়তে পারি?৩টি বাক্যে লেখো।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073" y="401781"/>
            <a:ext cx="6401111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উপায়ে বায়ু দূষণ রোধ করতে পারি?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2" y="1311419"/>
            <a:ext cx="2315708" cy="15426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85" y="4049387"/>
            <a:ext cx="2315708" cy="1743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47" y="1249290"/>
            <a:ext cx="2380055" cy="1666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30" y="1249290"/>
            <a:ext cx="1724025" cy="172489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47" y="1235759"/>
            <a:ext cx="1543970" cy="16939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07" y="4058478"/>
            <a:ext cx="1724891" cy="172489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86" y="4049387"/>
            <a:ext cx="1749030" cy="1743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7" y="4049387"/>
            <a:ext cx="2301856" cy="15470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67323" y="3103412"/>
            <a:ext cx="818204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ডাস্টবিনে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1335" y="6109855"/>
            <a:ext cx="6194324" cy="52322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ক্রটিযুক্ত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ক্রটিবিহীন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2" y="4520227"/>
            <a:ext cx="1987261" cy="1341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49" y="4473996"/>
            <a:ext cx="1446934" cy="13411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286" y="4490111"/>
            <a:ext cx="1987261" cy="1341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094" y="4457881"/>
            <a:ext cx="1579107" cy="137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660073" y="401781"/>
            <a:ext cx="6401111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উপায়ে বায়ু দূষণ রোধ করতে পারি?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6" y="1830558"/>
            <a:ext cx="1979287" cy="1343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01" y="1824946"/>
            <a:ext cx="1979287" cy="1343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49" y="1832445"/>
            <a:ext cx="1543916" cy="13411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99" y="1794603"/>
            <a:ext cx="1579107" cy="137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847973" y="3422070"/>
            <a:ext cx="6707285" cy="52322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পায়খানা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পায়খানা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111" y="6109852"/>
            <a:ext cx="70038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বান্ধব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036" y="817418"/>
            <a:ext cx="10958945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উপায়ে বায়ু দূষণ রোধ করতে পারি দলে আলোচনা করে নিম্নের মত একটি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 তৈরী করে তাতে লিখো।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92362"/>
              </p:ext>
            </p:extLst>
          </p:nvPr>
        </p:nvGraphicFramePr>
        <p:xfrm>
          <a:off x="2032000" y="2937162"/>
          <a:ext cx="8128000" cy="2937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="" xmlns:a16="http://schemas.microsoft.com/office/drawing/2014/main" val="3520371966"/>
                    </a:ext>
                  </a:extLst>
                </a:gridCol>
              </a:tblGrid>
              <a:tr h="734291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</a:t>
                      </a: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 কী করতে পারি?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491346"/>
                  </a:ext>
                </a:extLst>
              </a:tr>
              <a:tr h="7342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2622698"/>
                  </a:ext>
                </a:extLst>
              </a:tr>
              <a:tr h="7342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7336326"/>
                  </a:ext>
                </a:extLst>
              </a:tr>
              <a:tr h="7342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642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1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709" y="332510"/>
            <a:ext cx="764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৪১ পৃষ্ঠা খুলে একবার মনোযোগ সহকারে পড়োঃ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97" y="1057284"/>
            <a:ext cx="4058949" cy="53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8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0581" y="2175164"/>
            <a:ext cx="7675419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দূষনের ৩টি কারণ লেখ।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6" y="2909455"/>
            <a:ext cx="10621819" cy="1200329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বায়ু দূষণ রোধে তুমি কী করতে পারো তা বাড়ী থেকে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3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7031" y="595745"/>
            <a:ext cx="4986533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তোমরা,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55" y="236912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4688" y="585787"/>
            <a:ext cx="1100137" cy="5686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</a:t>
            </a: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রি</a:t>
            </a:r>
            <a:endParaRPr lang="en-US" sz="6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চি</a:t>
            </a:r>
            <a:endParaRPr lang="en-US" sz="6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তি</a:t>
            </a:r>
            <a:endParaRPr lang="en-US" sz="6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7855545" y="3840441"/>
            <a:ext cx="3796128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শ্রেণী-৩য়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বিষয়-প্রাথমিক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(অধ্যায়-৬)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১১/০৯/২০১৯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64" y="3784871"/>
            <a:ext cx="5597236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মোহা</a:t>
            </a:r>
            <a:r>
              <a:rPr lang="bn-BD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ঃ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কামাল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হোসেন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সহকারী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</a:p>
          <a:p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হরিহরনগর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সরকারী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প্রাথমিক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বিদ্যালয়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।</a:t>
            </a:r>
          </a:p>
          <a:p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জীবননগর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চুয়াডাঙ্গা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125" y="296828"/>
            <a:ext cx="2514600" cy="3269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9" y="335658"/>
            <a:ext cx="2514600" cy="32082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54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3993" y="179178"/>
            <a:ext cx="345158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529" y="179178"/>
            <a:ext cx="541366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কল-কারখানার ধোঁয়া বাতাসে মিশে যাচ্ছে।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4316" y="179178"/>
            <a:ext cx="6301725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ধোঁয়া বাতাসে মিশলে কী হয়, বলতে পারো?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4666" y="179178"/>
            <a:ext cx="6781023" cy="58477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ঠিক বলেছো, বাতাসে ধোঁয়া মিশলে বাতাস দূষিত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203538"/>
            <a:ext cx="7757024" cy="44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0618" y="2230582"/>
            <a:ext cx="459970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746" y="2729346"/>
            <a:ext cx="575510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৫.৪.১ বায়ূ দূষণ রোধের উপায়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3" y="471055"/>
            <a:ext cx="684674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পারো আর কীভাবে বায়ূ দূষিত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41" y="2200234"/>
            <a:ext cx="4492706" cy="2448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2460" y="5709456"/>
            <a:ext cx="3743332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এগুলি বায়ু দূষণের কারণ।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25" y="2200234"/>
            <a:ext cx="4181267" cy="2448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9827" y="4782162"/>
            <a:ext cx="4384534" cy="58477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6965" y="4782163"/>
            <a:ext cx="2539478" cy="58477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9153"/>
            <a:ext cx="4308763" cy="2583873"/>
          </a:xfrm>
          <a:prstGeom prst="rect">
            <a:avLst/>
          </a:prstGeom>
        </p:spPr>
      </p:pic>
      <p:pic>
        <p:nvPicPr>
          <p:cNvPr id="4" name="Picture 2" descr="C:\Users\Acer\Desktop\Shahid-15\Picture\Faridpur-SHAR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9453" y="2369153"/>
            <a:ext cx="4308763" cy="2479963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27581" y="5209335"/>
            <a:ext cx="181331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ইটভাটার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9564" y="5152280"/>
            <a:ext cx="39356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800" y="860206"/>
            <a:ext cx="622157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বায়ু 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8" y="2019329"/>
            <a:ext cx="4396855" cy="2912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33" y="1993869"/>
            <a:ext cx="4396856" cy="2938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835426" y="5232863"/>
            <a:ext cx="271133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বিড়ি,সিগারেটের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1016" y="5232863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মল-মূত্রের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দূর্গন্ধ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7800" y="610816"/>
            <a:ext cx="4506362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764" y="2355273"/>
            <a:ext cx="5874327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৩টি কারণ লেখো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324</Words>
  <Application>Microsoft Office PowerPoint</Application>
  <PresentationFormat>Custom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ismail - [2010]</cp:lastModifiedBy>
  <cp:revision>42</cp:revision>
  <dcterms:created xsi:type="dcterms:W3CDTF">2019-07-22T14:01:44Z</dcterms:created>
  <dcterms:modified xsi:type="dcterms:W3CDTF">2019-09-10T16:54:37Z</dcterms:modified>
</cp:coreProperties>
</file>