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3" r:id="rId4"/>
    <p:sldId id="266" r:id="rId5"/>
    <p:sldId id="264" r:id="rId6"/>
    <p:sldId id="267" r:id="rId7"/>
    <p:sldId id="265" r:id="rId8"/>
    <p:sldId id="261" r:id="rId9"/>
    <p:sldId id="278" r:id="rId10"/>
    <p:sldId id="259" r:id="rId11"/>
    <p:sldId id="268" r:id="rId12"/>
    <p:sldId id="269" r:id="rId13"/>
    <p:sldId id="270" r:id="rId14"/>
    <p:sldId id="271" r:id="rId15"/>
    <p:sldId id="273" r:id="rId16"/>
    <p:sldId id="277" r:id="rId17"/>
    <p:sldId id="276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ACF91-98EF-4F46-B3A2-C084D1D343BE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2F6B-EB6F-4BD9-98BF-8F15F8B7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2F6B-EB6F-4BD9-98BF-8F15F8B766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3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828" y="99218"/>
            <a:ext cx="10515600" cy="1325563"/>
          </a:xfrm>
        </p:spPr>
        <p:txBody>
          <a:bodyPr>
            <a:normAutofit/>
          </a:bodyPr>
          <a:lstStyle>
            <a:lvl1pPr algn="ctr">
              <a:defRPr sz="7200" b="1" baseline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স্বাগতম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864360"/>
            <a:ext cx="10515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8718" y="174812"/>
            <a:ext cx="11518900" cy="6441140"/>
          </a:xfrm>
          <a:prstGeom prst="rect">
            <a:avLst/>
          </a:prstGeom>
          <a:noFill/>
          <a:ln w="1206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21604" y="304800"/>
            <a:ext cx="11284243" cy="6166338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 userDrawn="1"/>
        </p:nvSpPr>
        <p:spPr>
          <a:xfrm>
            <a:off x="346520" y="372711"/>
            <a:ext cx="1253679" cy="85097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79400" y="304800"/>
            <a:ext cx="11671300" cy="647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10529047" y="5190564"/>
            <a:ext cx="1004046" cy="119880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143000" y="669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Half Frame 13"/>
          <p:cNvSpPr/>
          <p:nvPr userDrawn="1"/>
        </p:nvSpPr>
        <p:spPr>
          <a:xfrm rot="16200000">
            <a:off x="238798" y="5332766"/>
            <a:ext cx="1198805" cy="91439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1295400" y="822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10404284" y="227482"/>
            <a:ext cx="999939" cy="128829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Content Placeholder 3" descr="G:\Rose\roses1[2].gif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8" y="1012666"/>
            <a:ext cx="10829122" cy="46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91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1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864360"/>
            <a:ext cx="10515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12165" y="174811"/>
            <a:ext cx="11518900" cy="6414247"/>
          </a:xfrm>
          <a:prstGeom prst="rect">
            <a:avLst/>
          </a:prstGeom>
          <a:noFill/>
          <a:ln w="1206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21604" y="304800"/>
            <a:ext cx="11284243" cy="6166338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 userDrawn="1"/>
        </p:nvSpPr>
        <p:spPr>
          <a:xfrm>
            <a:off x="382575" y="380626"/>
            <a:ext cx="869047" cy="96329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79400" y="304800"/>
            <a:ext cx="11671300" cy="647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10690412" y="5298140"/>
            <a:ext cx="857992" cy="117299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143000" y="669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Half Frame 13"/>
          <p:cNvSpPr/>
          <p:nvPr userDrawn="1"/>
        </p:nvSpPr>
        <p:spPr>
          <a:xfrm rot="16200000">
            <a:off x="359823" y="5453791"/>
            <a:ext cx="956758" cy="914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1295400" y="822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10568901" y="364417"/>
            <a:ext cx="979990" cy="97901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8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95835" y="363070"/>
            <a:ext cx="11362765" cy="614530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9965" y="443754"/>
            <a:ext cx="11187953" cy="59839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 userDrawn="1"/>
        </p:nvSpPr>
        <p:spPr>
          <a:xfrm>
            <a:off x="443753" y="497542"/>
            <a:ext cx="900953" cy="9547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0800000">
            <a:off x="10609729" y="5405716"/>
            <a:ext cx="900953" cy="9547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70647" y="5446057"/>
            <a:ext cx="900953" cy="9547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10589559" y="470648"/>
            <a:ext cx="900953" cy="9547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4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1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2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4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2FC7-5497-4C05-90F2-4E506F0EB37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951A-DB2D-40F4-9B45-A44264F57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5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8" y="1423700"/>
            <a:ext cx="11135032" cy="1325563"/>
          </a:xfrm>
        </p:spPr>
        <p:txBody>
          <a:bodyPr>
            <a:noAutofit/>
          </a:bodyPr>
          <a:lstStyle/>
          <a:p>
            <a:r>
              <a:rPr lang="en-US" sz="16600" dirty="0">
                <a:solidFill>
                  <a:srgbClr val="0070C0"/>
                </a:solidFill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8346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g-gl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62" y="942534"/>
            <a:ext cx="5843789" cy="4239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21" y="1812873"/>
            <a:ext cx="3146084" cy="3513306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6944437" y="660342"/>
            <a:ext cx="3848668" cy="1255594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স্যাটেলাইট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262" y="5498893"/>
            <a:ext cx="11110747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স্যাটেলাইট ব্যবহার করে পৃথিবীর এক প্রান্ত থেকে অন্য প্রান্তে তথ্য পাঠানো যায়।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r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3505200" cy="46736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9599" y="990600"/>
            <a:ext cx="7058167" cy="3962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সার্ভার হল মোটামুটি শক্তিশালী কম্পিউটার যেটি নেটওয়ার্ক এর অন্য কম্পিউটার কে নানা  রকম সুবিধা দিয়ে থাকে।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815152" y="4790364"/>
            <a:ext cx="1392072" cy="15421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সার্ভার 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8" y="928048"/>
            <a:ext cx="3374571" cy="2333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portable-wifi-router.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5678" y="2911555"/>
            <a:ext cx="3139413" cy="3352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0250" y="1055077"/>
            <a:ext cx="6242550" cy="4071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রাউডার একটি গুরুত্ব পুর্ণ যন্ত্র,যা হার্ডওয়ার ও সফটওয়ারের সমন্বয়ে তৈরি।</a:t>
            </a:r>
          </a:p>
        </p:txBody>
      </p:sp>
    </p:spTree>
    <p:extLst>
      <p:ext uri="{BB962C8B-B14F-4D97-AF65-F5344CB8AC3E}">
        <p14:creationId xmlns:p14="http://schemas.microsoft.com/office/powerpoint/2010/main" val="36832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0" y="2771334"/>
            <a:ext cx="5267180" cy="3079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old_hu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81" y="534572"/>
            <a:ext cx="5296319" cy="2236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5717" y="689317"/>
            <a:ext cx="4557933" cy="5753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তার এর মাধ্যমে অণেকগূলো আইসিটি যন্ত তথা কম্পিউটার কে এক সাথে যুক্ত করে তাকে হাব বলে।</a:t>
            </a:r>
          </a:p>
          <a:p>
            <a:pPr algn="ctr"/>
            <a:endParaRPr lang="bn-BD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7133" y="1468287"/>
            <a:ext cx="2114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হাব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134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6603"/>
            <a:ext cx="4930726" cy="3310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87926" y="956603"/>
            <a:ext cx="5669280" cy="41370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এটিও হাবের মতো একটি ক্ষুদ্র আইসিটি যন্ত্র।  হাবের সাথে সুইচের প্রধান পার্থক্য হলো সুইচ তারের সাথে যুক্ত প্রত্যেকটি আইসিটি যন্ত্রকে পৃথকভাবে শনাক্ত করতে পারে।</a:t>
            </a:r>
          </a:p>
        </p:txBody>
      </p:sp>
      <p:sp>
        <p:nvSpPr>
          <p:cNvPr id="4" name="Up Arrow 3"/>
          <p:cNvSpPr/>
          <p:nvPr/>
        </p:nvSpPr>
        <p:spPr>
          <a:xfrm>
            <a:off x="3995225" y="5093677"/>
            <a:ext cx="1392701" cy="1236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সুইচ</a:t>
            </a:r>
          </a:p>
        </p:txBody>
      </p:sp>
    </p:spTree>
    <p:extLst>
      <p:ext uri="{BB962C8B-B14F-4D97-AF65-F5344CB8AC3E}">
        <p14:creationId xmlns:p14="http://schemas.microsoft.com/office/powerpoint/2010/main" val="1347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9" y="921433"/>
            <a:ext cx="3411372" cy="2814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1858"/>
            <a:ext cx="3143250" cy="293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73059" y="4079630"/>
            <a:ext cx="8211972" cy="2039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  একটি নেটওয়ার্ক যন্ত্র যা কম্পিউটার হতে প্রাপ্ত ডিজিটাল সিগনালকে এনালক সিগনালে রুপান্তর করে   </a:t>
            </a:r>
          </a:p>
          <a:p>
            <a:pPr algn="ctr"/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4382" y="3676963"/>
            <a:ext cx="243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মডেম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2411" y="3659283"/>
            <a:ext cx="229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Wi Fi </a:t>
            </a:r>
            <a:r>
              <a:rPr lang="en-US" sz="3200" b="1" dirty="0" err="1"/>
              <a:t>মডেম</a:t>
            </a:r>
            <a:endParaRPr lang="en-US" sz="3200" b="1" dirty="0"/>
          </a:p>
        </p:txBody>
      </p:sp>
      <p:pic>
        <p:nvPicPr>
          <p:cNvPr id="7" name="Picture 6" descr="U1918-modem-1l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3850" y="749404"/>
            <a:ext cx="3314275" cy="29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দলীয়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1। নেটওয়ার্ক তৈরির কাজে রাউটার  কিভাবে ব্যবহার করা হয় ব্যাখ্যা কর ?</a:t>
            </a:r>
          </a:p>
          <a:p>
            <a:r>
              <a:rPr lang="en-US" sz="5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২। নেটওয়ার্ক তৈরির কাজে ব্যবহার করা যায় এরকম চারটি যন্ত্রের নাম লিখ।</a:t>
            </a:r>
          </a:p>
          <a:p>
            <a:r>
              <a:rPr lang="en-US" sz="5400" b="1" dirty="0">
                <a:solidFill>
                  <a:srgbClr val="92D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6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634" y="2102829"/>
            <a:ext cx="5876637" cy="1849738"/>
          </a:xfrm>
        </p:spPr>
        <p:txBody>
          <a:bodyPr>
            <a:normAutofit lnSpcReduction="10000"/>
          </a:bodyPr>
          <a:lstStyle/>
          <a:p>
            <a:r>
              <a:rPr lang="bn-BD" sz="6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১।  নেটওয়ার্ক কি? </a:t>
            </a:r>
            <a:endParaRPr lang="en-US" sz="6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সার্ভার কি?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4468761" y="773043"/>
            <a:ext cx="3156156" cy="112309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768" y="501446"/>
            <a:ext cx="2654710" cy="73741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বাড়ীর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672" y="5513376"/>
            <a:ext cx="10722076" cy="828432"/>
          </a:xfrm>
        </p:spPr>
        <p:txBody>
          <a:bodyPr>
            <a:normAutofit/>
          </a:bodyPr>
          <a:lstStyle/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C000"/>
                </a:solidFill>
              </a:rPr>
              <a:t>সুইচ ও সার্ভারের মধ্যে পার্থক্য কি  বিস্তারিত বর্ণনা কর </a:t>
            </a:r>
            <a:r>
              <a:rPr lang="en-US" sz="3600" dirty="0">
                <a:solidFill>
                  <a:srgbClr val="FFC000"/>
                </a:solidFill>
              </a:rPr>
              <a:t>?</a:t>
            </a:r>
          </a:p>
        </p:txBody>
      </p:sp>
      <p:pic>
        <p:nvPicPr>
          <p:cNvPr id="4" name="Picture 3" descr="Home-Insurance-300x1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56" y="1191596"/>
            <a:ext cx="8153400" cy="407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5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" y="1730326"/>
            <a:ext cx="9067800" cy="4433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0647" y="737107"/>
            <a:ext cx="5745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সকলকে ধন্যবাদ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শিক্ষক 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55" y="1333697"/>
            <a:ext cx="1835289" cy="1801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5268" y="3135065"/>
            <a:ext cx="3629024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মোঃ সাইফুজ্জামান সাদেক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সহকারী শিক্ষক</a:t>
            </a:r>
            <a:r>
              <a:rPr lang="bn-BD" sz="2000" dirty="0">
                <a:solidFill>
                  <a:srgbClr val="00B050"/>
                </a:solidFill>
                <a:latin typeface="Mongolian Baiti" panose="03000500000000000000" pitchFamily="66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লুৎ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ফুন্নেছা 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বালিকা বিদ্যানিকেতন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পাগলা থানা সদর </a:t>
            </a:r>
          </a:p>
          <a:p>
            <a:pPr algn="ctr"/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গফরগা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ও,ময়মনসিংহ।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Hsadak42@outlook.com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00B0F0"/>
                </a:solidFill>
              </a:rPr>
              <a:t>পাঠ পরিচিতি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0515600" cy="43513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n-BD" sz="54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শ্রেনী  :  ৮ম</a:t>
            </a:r>
          </a:p>
          <a:p>
            <a:pPr algn="ctr">
              <a:defRPr/>
            </a:pPr>
            <a:r>
              <a:rPr lang="bn-BD" sz="54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বিষয়: তথ্য ও যোগাযোগ প্রযুক্তি</a:t>
            </a:r>
          </a:p>
          <a:p>
            <a:pPr algn="ctr">
              <a:defRPr/>
            </a:pPr>
            <a:r>
              <a:rPr lang="bn-BD" sz="5400" b="1" dirty="0">
                <a:latin typeface="Shonar Bangla" pitchFamily="34" charset="0"/>
                <a:cs typeface="Shonar Bangla" pitchFamily="34" charset="0"/>
              </a:rPr>
              <a:t>অধ্যায়: ৪</a:t>
            </a:r>
          </a:p>
          <a:p>
            <a:pPr algn="ctr">
              <a:defRPr/>
            </a:pPr>
            <a:r>
              <a:rPr lang="bn-BD" sz="5400" b="1" dirty="0">
                <a:latin typeface="Shonar Bangla" pitchFamily="34" charset="0"/>
                <a:cs typeface="Shonar Bangla" pitchFamily="34" charset="0"/>
              </a:rPr>
              <a:t>সময় : ৪৫ মিনিট</a:t>
            </a:r>
          </a:p>
          <a:p>
            <a:pPr algn="ctr">
              <a:defRPr/>
            </a:pPr>
            <a:r>
              <a:rPr lang="bn-BD" sz="5400" b="1" dirty="0" smtClean="0">
                <a:solidFill>
                  <a:schemeClr val="bg2"/>
                </a:solidFill>
                <a:latin typeface="Shonar Bangla" pitchFamily="34" charset="0"/>
                <a:cs typeface="Shonar Bangla" pitchFamily="34" charset="0"/>
              </a:rPr>
              <a:t>তারিখ:</a:t>
            </a:r>
            <a:r>
              <a:rPr lang="en-US" sz="5400" b="1" dirty="0" smtClean="0">
                <a:solidFill>
                  <a:schemeClr val="bg2"/>
                </a:solidFill>
                <a:latin typeface="Shonar Bangla" pitchFamily="34" charset="0"/>
                <a:cs typeface="Shonar Bangla" pitchFamily="34" charset="0"/>
              </a:rPr>
              <a:t>২৬/১০/২০১৯</a:t>
            </a:r>
            <a:endParaRPr lang="bn-BD" sz="5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27" y="1145273"/>
            <a:ext cx="2798069" cy="382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10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152632" y="723669"/>
            <a:ext cx="5199797" cy="1769378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35569" y="1146693"/>
            <a:ext cx="4448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আজকের পাঠ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062" y="2593075"/>
            <a:ext cx="9323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FF00"/>
                </a:solidFill>
              </a:rPr>
              <a:t>কম্পিউটার নেটওয়ার্ক</a:t>
            </a:r>
          </a:p>
        </p:txBody>
      </p:sp>
    </p:spTree>
    <p:extLst>
      <p:ext uri="{BB962C8B-B14F-4D97-AF65-F5344CB8AC3E}">
        <p14:creationId xmlns:p14="http://schemas.microsoft.com/office/powerpoint/2010/main" val="34579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043" y="365125"/>
            <a:ext cx="5289452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শিখনফল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173" y="1578146"/>
            <a:ext cx="9114814" cy="250148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কম্পিউটার 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 কী তা ব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লতে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bn-BD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নেটওয়ার্কের যন্ত্রপাতিগুলো কী 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জানতে পারবে।</a:t>
            </a:r>
            <a:endParaRPr lang="bn-BD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নেটওয়ার্কের যন্ত্রপাতিসহ কিভাবে কাজ করে তা ব্যাখ্যা করতে পারবে</a:t>
            </a:r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82" y="1963350"/>
            <a:ext cx="4974734" cy="3955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5" y="2802340"/>
            <a:ext cx="4149634" cy="2773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2486" y="860945"/>
            <a:ext cx="980819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NikoshBAN" pitchFamily="2" charset="0"/>
                <a:cs typeface="NikoshBAN" pitchFamily="2" charset="0"/>
              </a:rPr>
              <a:t>নেটওয়ার্ক কি : যদি দুইটি বা তার অধিক কম্পিউটার বা মোবাইলকে যোগাযোগের কোন মাধ্যমে জুড়ে দিলে যদি উক্ত কম্পিউটার বা মোবাইলগুলোর মধ্যে তথ্য বা উপাত্ত আদান-প্রদান করা সম্ভব হয় তাকে নেটওয়ার্ক বলে। </a:t>
            </a:r>
            <a:endParaRPr lang="en-US" sz="2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64" y="58356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ছবি গুলি লক্ষ্য কর।</a:t>
            </a:r>
          </a:p>
        </p:txBody>
      </p:sp>
      <p:pic>
        <p:nvPicPr>
          <p:cNvPr id="20" name="Picture 19" descr="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12" y="1347295"/>
            <a:ext cx="2819400" cy="2133599"/>
          </a:xfrm>
          <a:prstGeom prst="rect">
            <a:avLst/>
          </a:prstGeom>
        </p:spPr>
      </p:pic>
      <p:pic>
        <p:nvPicPr>
          <p:cNvPr id="5" name="Picture 4" descr="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913" y="2452048"/>
            <a:ext cx="2743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13" y="4171947"/>
            <a:ext cx="2819400" cy="21335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34313" y="1727499"/>
            <a:ext cx="6223000" cy="4001149"/>
            <a:chOff x="2616200" y="1713851"/>
            <a:chExt cx="6223000" cy="4001149"/>
          </a:xfrm>
        </p:grpSpPr>
        <p:sp>
          <p:nvSpPr>
            <p:cNvPr id="14" name="Arc 13"/>
            <p:cNvSpPr/>
            <p:nvPr/>
          </p:nvSpPr>
          <p:spPr>
            <a:xfrm rot="323764">
              <a:off x="6238899" y="1713851"/>
              <a:ext cx="1981200" cy="1663925"/>
            </a:xfrm>
            <a:prstGeom prst="arc">
              <a:avLst>
                <a:gd name="adj1" fmla="val 12720252"/>
                <a:gd name="adj2" fmla="val 0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616200" y="1981200"/>
              <a:ext cx="3886200" cy="76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616200" y="2057400"/>
              <a:ext cx="1803400" cy="2895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029200" y="5581650"/>
              <a:ext cx="3810000" cy="1333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801100" y="2667000"/>
              <a:ext cx="0" cy="2895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268547" y="2705100"/>
              <a:ext cx="54525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ight Arrow 7"/>
          <p:cNvSpPr/>
          <p:nvPr/>
        </p:nvSpPr>
        <p:spPr>
          <a:xfrm>
            <a:off x="2356513" y="1994848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159364" y="1918648"/>
            <a:ext cx="235749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655713" y="2680648"/>
            <a:ext cx="152400" cy="266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186660" y="2642548"/>
            <a:ext cx="272626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389013" y="5538148"/>
            <a:ext cx="33274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 rot="19949221">
            <a:off x="4219691" y="4682775"/>
            <a:ext cx="219394" cy="38460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Content Placeholder 20" descr="laptop-connected-to-world-24788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0227" y="1824176"/>
            <a:ext cx="2484697" cy="375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0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27813 -0.011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7 2.96296E-6 L 0.04375 -0.04746 C 0.0608 -0.0588 0.07552 -0.05209 0.08867 -0.03658 C 0.10299 -0.01922 0.11132 0.00139 0.11041 0.03356 L 0.11419 0.17916 " pathEditMode="relative" rAng="2040000" ptsTypes="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8.33333E-7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625 0.391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0.29596 0.01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14622 -0.4087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922" y="1265830"/>
            <a:ext cx="5131559" cy="4482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89" y="1524611"/>
            <a:ext cx="4379386" cy="39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967" y="1048043"/>
            <a:ext cx="8763000" cy="45139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3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279</Words>
  <Application>Microsoft Office PowerPoint</Application>
  <PresentationFormat>Widescreen</PresentationFormat>
  <Paragraphs>45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Mongolian Baiti</vt:lpstr>
      <vt:lpstr>NikoshBAN</vt:lpstr>
      <vt:lpstr>Shonar Bangla</vt:lpstr>
      <vt:lpstr>SutonnyMJ</vt:lpstr>
      <vt:lpstr>Wingdings</vt:lpstr>
      <vt:lpstr>Wingdings 2</vt:lpstr>
      <vt:lpstr>Office Theme</vt:lpstr>
      <vt:lpstr>স্বাগতম</vt:lpstr>
      <vt:lpstr>শিক্ষক পরিচিতি</vt:lpstr>
      <vt:lpstr>পাঠ পরিচিতি</vt:lpstr>
      <vt:lpstr>PowerPoint Presentation</vt:lpstr>
      <vt:lpstr>শিখনফল</vt:lpstr>
      <vt:lpstr>PowerPoint Presentation</vt:lpstr>
      <vt:lpstr>ছবি গুলি লক্ষ্য কর।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 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UITRCE</cp:lastModifiedBy>
  <cp:revision>63</cp:revision>
  <dcterms:created xsi:type="dcterms:W3CDTF">2015-09-11T14:41:26Z</dcterms:created>
  <dcterms:modified xsi:type="dcterms:W3CDTF">2019-10-27T05:06:39Z</dcterms:modified>
</cp:coreProperties>
</file>