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70" r:id="rId2"/>
    <p:sldId id="271" r:id="rId3"/>
    <p:sldId id="284" r:id="rId4"/>
    <p:sldId id="276" r:id="rId5"/>
    <p:sldId id="287" r:id="rId6"/>
    <p:sldId id="283" r:id="rId7"/>
    <p:sldId id="288" r:id="rId8"/>
    <p:sldId id="257" r:id="rId9"/>
    <p:sldId id="263" r:id="rId10"/>
    <p:sldId id="265" r:id="rId11"/>
    <p:sldId id="266" r:id="rId12"/>
    <p:sldId id="285" r:id="rId13"/>
    <p:sldId id="268" r:id="rId14"/>
    <p:sldId id="269" r:id="rId15"/>
    <p:sldId id="267" r:id="rId16"/>
    <p:sldId id="289" r:id="rId17"/>
    <p:sldId id="278" r:id="rId18"/>
    <p:sldId id="280" r:id="rId19"/>
    <p:sldId id="282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9900"/>
    <a:srgbClr val="00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79DCAC-2748-41F2-82DB-13C69D658D03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94BB-BF75-4AC7-B993-9E276F9979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4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40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288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94BB-BF75-4AC7-B993-9E276F99794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1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7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56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87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47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816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5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471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8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531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49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9DEE8-7B00-4751-8EE3-7AEAD64E3DF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45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9DEE8-7B00-4751-8EE3-7AEAD64E3DF5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56532-A9B1-4DA8-9F90-2AC0A302A5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9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731"/>
            <a:ext cx="9144000" cy="1839532"/>
          </a:xfrm>
          <a:solidFill>
            <a:schemeClr val="bg2">
              <a:lumMod val="1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prstTxWarp prst="textFadeRight">
              <a:avLst/>
            </a:prstTxWarp>
            <a:noAutofit/>
          </a:bodyPr>
          <a:lstStyle/>
          <a:p>
            <a:r>
              <a:rPr lang="en-US" sz="13800" b="1" spc="300" dirty="0" smtClean="0">
                <a:ln w="11430" cmpd="sng">
                  <a:solidFill>
                    <a:srgbClr val="FF33CC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4400" dirty="0">
              <a:ln w="11430" cmpd="sng">
                <a:solidFill>
                  <a:srgbClr val="FF33CC"/>
                </a:solidFill>
                <a:prstDash val="solid"/>
                <a:miter lim="800000"/>
              </a:ln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19141"/>
            <a:ext cx="9144000" cy="50292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48006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38100" y="269872"/>
            <a:ext cx="92201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461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3662" y="0"/>
            <a:ext cx="9197662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কীভাবে ইয়াহুতে একাউন্ট খোলা যায়?</a:t>
            </a:r>
            <a:endParaRPr lang="en-US" sz="60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800600"/>
            <a:ext cx="91440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১। address bar এ ইয়াহুর ঠিকানা www.yahoo.comলিখ।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D,contennt Picture 2\ad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8915400" cy="3505200"/>
          </a:xfrm>
          <a:prstGeom prst="rect">
            <a:avLst/>
          </a:prstGeom>
          <a:ln w="127000" cap="sq">
            <a:solidFill>
              <a:srgbClr val="FFFF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Arrow 1"/>
          <p:cNvSpPr/>
          <p:nvPr/>
        </p:nvSpPr>
        <p:spPr>
          <a:xfrm>
            <a:off x="3352800" y="1600200"/>
            <a:ext cx="76200" cy="3429000"/>
          </a:xfrm>
          <a:prstGeom prst="up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9144000" cy="110799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Mail এ ক্লিক করতে হবে। </a:t>
            </a:r>
            <a:endParaRPr lang="en-US" sz="6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1" name="Picture 3" descr="C:\Users\Motiar\Desktop\yaho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8153400" cy="335280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H="1">
            <a:off x="1981200" y="1447800"/>
            <a:ext cx="76200" cy="2286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3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otiar\Desktop\yah 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2"/>
          <a:stretch/>
        </p:blipFill>
        <p:spPr bwMode="auto">
          <a:xfrm>
            <a:off x="3552812" y="2298390"/>
            <a:ext cx="3328001" cy="402621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৩। নিচে User Id &amp; Password দিয়ে sign In বাটনে ক্লিক করতে হবে।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286000" y="1752600"/>
            <a:ext cx="1447800" cy="16764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733800" y="3124200"/>
            <a:ext cx="3048000" cy="1676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Motiar\Desktop\yah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2667000"/>
            <a:ext cx="2801937" cy="40198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273" y="1706940"/>
            <a:ext cx="89154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৩। নিচে Create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N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ew Account এ ক্লিক করতে হবে।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429000" y="2971800"/>
            <a:ext cx="2895600" cy="28956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6200" y="430280"/>
            <a:ext cx="8915400" cy="101566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নতুন ই-মেইল একাউন্ট খোলা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4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1806" y="0"/>
            <a:ext cx="9144000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NikoshBAN" pitchFamily="2" charset="0"/>
                <a:cs typeface="NikoshBAN" pitchFamily="2" charset="0"/>
              </a:rPr>
              <a:t>৪। ফরমটি পূরণ করতে হবে</a:t>
            </a:r>
            <a:r>
              <a:rPr lang="en-US" sz="7200" dirty="0" smtClean="0"/>
              <a:t>।</a:t>
            </a:r>
            <a:endParaRPr lang="en-US" sz="7200" dirty="0"/>
          </a:p>
        </p:txBody>
      </p:sp>
      <p:pic>
        <p:nvPicPr>
          <p:cNvPr id="1027" name="Picture 3" descr="C:\Users\Motiar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60513"/>
            <a:ext cx="4114799" cy="4916487"/>
          </a:xfrm>
          <a:prstGeom prst="rect">
            <a:avLst/>
          </a:prstGeom>
          <a:ln w="127000" cap="sq">
            <a:solidFill>
              <a:srgbClr val="00B0F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255776"/>
            <a:ext cx="914400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নাম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752600" y="2486609"/>
            <a:ext cx="914400" cy="48519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4636" y="2895033"/>
            <a:ext cx="2057400" cy="923330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address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 </a:t>
            </a:r>
            <a:r>
              <a:rPr lang="en-US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 মধ্যে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0388" y="2971800"/>
            <a:ext cx="1870364" cy="1323439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গোপন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Password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bn-BD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৩২ 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অক্ষরের মধ্যে হবে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3657600" y="3810000"/>
            <a:ext cx="329738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87036" y="4066310"/>
            <a:ext cx="1870364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নং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095500" y="4267200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2092036" y="3356698"/>
            <a:ext cx="803564" cy="6925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927272" y="4495800"/>
            <a:ext cx="1870364" cy="461665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30781" y="4680466"/>
            <a:ext cx="31242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2400" y="4791488"/>
            <a:ext cx="1870364" cy="369332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লিঙ্গ</a:t>
            </a:r>
            <a:r>
              <a:rPr lang="en-US" dirty="0" smtClean="0">
                <a:solidFill>
                  <a:schemeClr val="tx1"/>
                </a:solidFill>
              </a:rPr>
              <a:t>/Gender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981200" y="4975972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927272" y="5165649"/>
            <a:ext cx="2064328" cy="830997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অন্য কোন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নম্বর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4191000" y="5486400"/>
            <a:ext cx="2763981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4636" y="5791200"/>
            <a:ext cx="1870364" cy="1107996"/>
          </a:xfrm>
          <a:prstGeom prst="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Create Account 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ক্লিক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1981200" y="61143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8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4" grpId="0" animBg="1"/>
      <p:bldP spid="19" grpId="0" animBg="1"/>
      <p:bldP spid="23" grpId="0" animBg="1"/>
      <p:bldP spid="28" grpId="0" animBg="1"/>
      <p:bldP spid="30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D,contennt Picture 2\em 1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838200"/>
            <a:ext cx="486568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914400"/>
            <a:ext cx="1870364" cy="461665"/>
          </a:xfrm>
          <a:prstGeom prst="rect">
            <a:avLst/>
          </a:prstGeom>
          <a:solidFill>
            <a:srgbClr val="00990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অন্য ই-মেইল</a:t>
            </a:r>
            <a:endParaRPr 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098964" y="1237565"/>
            <a:ext cx="6858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86600" y="1272433"/>
            <a:ext cx="1870364" cy="4616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গোপনীয় প্রশ্ন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495800" y="1477606"/>
            <a:ext cx="25146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5473" y="1752600"/>
            <a:ext cx="1870364" cy="461665"/>
          </a:xfrm>
          <a:prstGeom prst="rect">
            <a:avLst/>
          </a:prstGeom>
          <a:solidFill>
            <a:srgbClr val="FF33CC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প্রশ্নে উত্তর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2138363" y="1752600"/>
            <a:ext cx="757237" cy="1846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7038109" y="2214492"/>
            <a:ext cx="1870364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নিচের কোর্ডটি লিখতে হবে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4267200" y="2514600"/>
            <a:ext cx="273685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953000" y="2667000"/>
            <a:ext cx="1905000" cy="457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3855" y="3352800"/>
            <a:ext cx="1870364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একমত হলে এখানে ক্লিক করতে হবে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>
            <a:stCxn id="20" idx="3"/>
          </p:cNvCxnSpPr>
          <p:nvPr/>
        </p:nvCxnSpPr>
        <p:spPr>
          <a:xfrm flipV="1">
            <a:off x="1884219" y="3686402"/>
            <a:ext cx="824345" cy="2034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7273636" y="4495800"/>
            <a:ext cx="1870364" cy="646331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Create My </a:t>
            </a:r>
            <a:r>
              <a:rPr lang="en-US" dirty="0">
                <a:solidFill>
                  <a:schemeClr val="tx1"/>
                </a:solidFill>
              </a:rPr>
              <a:t>Account  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5524500" y="4818965"/>
            <a:ext cx="1714500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409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3" grpId="0" animBg="1"/>
      <p:bldP spid="20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72" y="0"/>
            <a:ext cx="91440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4686" y="3747654"/>
            <a:ext cx="9185857" cy="120032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857250" indent="-857250">
              <a:buFont typeface="Wingdings" pitchFamily="2" charset="2"/>
              <a:buChar char="q"/>
            </a:pPr>
            <a:r>
              <a:rPr lang="en-US" sz="7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ইয়াহু মেইল বক্স ওপেন কর।</a:t>
            </a:r>
            <a:endParaRPr lang="en-US" sz="7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952" y="838200"/>
            <a:ext cx="9053848" cy="156966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 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124200"/>
            <a:ext cx="9144000" cy="156966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just"/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দলনেতার নাম ঠিকানা ব্যবহার করে প্রতিটি দলে একটি করে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 আইডি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খোল।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32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396582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048000"/>
            <a:ext cx="9144000" cy="30115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q"/>
            </a:pP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 মেইল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CA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ই-মেইলের পাসওয়ার্ডটি কত অক্ষরের মধ্যে দিতে হবে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ই-মেইল খুলতে কি 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যন্ত্রের প্রয়োজন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29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447800" y="2590800"/>
            <a:ext cx="5715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073" y="1138930"/>
            <a:ext cx="9144000" cy="42471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66" y="5288340"/>
            <a:ext cx="9144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এখন পৃথিবী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র যেকোন স্থানে যোগাযোগ </a:t>
            </a: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যেন মানুষের হাতের 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তালুতে</a:t>
            </a:r>
            <a:r>
              <a:rPr lang="bn-BD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”-</a:t>
            </a:r>
            <a:r>
              <a:rPr lang="en-US" sz="48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ব্যাখ্যা কর।</a:t>
            </a:r>
            <a:endParaRPr lang="en-US" sz="48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879" y="25568"/>
            <a:ext cx="9144000" cy="1107996"/>
          </a:xfrm>
          <a:prstGeom prst="rect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6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77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7904"/>
            <a:ext cx="387096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endParaRPr lang="en-CA" sz="4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30343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শ্রেণিঃ অষ্টম</a:t>
            </a:r>
          </a:p>
          <a:p>
            <a:pPr lvl="0" algn="ctr"/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তথ্য ও যোগাযোগ 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প্রযুক্তি</a:t>
            </a:r>
          </a:p>
          <a:p>
            <a:pPr lvl="0"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অধ্যায়ঃ ৫ম</a:t>
            </a:r>
          </a:p>
          <a:p>
            <a:pPr lvl="0" algn="ctr"/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পাঠঃ (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NikoshBAN" pitchFamily="2" charset="0"/>
                <a:ea typeface="+mj-ea"/>
                <a:cs typeface="NikoshBAN" pitchFamily="2" charset="0"/>
              </a:rPr>
              <a:t>৪৭-৬৯) </a:t>
            </a:r>
            <a:endParaRPr lang="bn-BD" sz="4800" dirty="0">
              <a:solidFill>
                <a:srgbClr val="000099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382" y="708180"/>
            <a:ext cx="2819400" cy="1645920"/>
          </a:xfrm>
          <a:prstGeom prst="rect">
            <a:avLst/>
          </a:prstGeom>
        </p:spPr>
      </p:pic>
      <p:sp>
        <p:nvSpPr>
          <p:cNvPr id="9" name="TextBox 12"/>
          <p:cNvSpPr txBox="1"/>
          <p:nvPr/>
        </p:nvSpPr>
        <p:spPr>
          <a:xfrm>
            <a:off x="457200" y="2984358"/>
            <a:ext cx="36575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 smtClean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মোঃ সাইফুজ্জামান সাদেক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সহকারী শিক্ষক</a:t>
            </a:r>
            <a:r>
              <a:rPr lang="bn-BD" sz="2400" dirty="0" smtClean="0">
                <a:solidFill>
                  <a:srgbClr val="00B050"/>
                </a:solidFill>
                <a:latin typeface="Mongolian Baiti" panose="03000500000000000000" pitchFamily="66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(আই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সি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লুৎ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ফুন্নেছা বালিকা বিদ্যানিকেতন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পাগলা থানা সদর </a:t>
            </a:r>
          </a:p>
          <a:p>
            <a:pPr algn="ctr"/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গফরগা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ঁ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ও,ময়মনসিংহ।</a:t>
            </a:r>
            <a:endParaRPr lang="en-US" sz="2400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E-mail: </a:t>
            </a:r>
            <a:r>
              <a:rPr lang="bn-BD" sz="2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Hsadak42@outlook.com</a:t>
            </a:r>
            <a:endParaRPr lang="en-US" sz="24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26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5366" y="0"/>
            <a:ext cx="9144000" cy="1905000"/>
          </a:xfrm>
          <a:ln w="38100">
            <a:solidFill>
              <a:srgbClr val="002060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orthographicFront"/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13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3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00"/>
            <a:ext cx="9144000" cy="49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59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4538193"/>
            <a:ext cx="4267200" cy="1524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4864">
              <a:spcBef>
                <a:spcPct val="0"/>
              </a:spcBef>
              <a:defRPr/>
            </a:pPr>
            <a:r>
              <a:rPr lang="bn-BD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</a:t>
            </a:r>
            <a:r>
              <a:rPr lang="en-US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AAB8E2">
                    <a:lumMod val="50000"/>
                  </a:srgb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ল</a:t>
            </a:r>
            <a:endParaRPr lang="en-US" sz="9600" b="1" spc="50" dirty="0">
              <a:ln w="11430">
                <a:solidFill>
                  <a:srgbClr val="FF33CC"/>
                </a:solidFill>
              </a:ln>
              <a:solidFill>
                <a:srgbClr val="AAB8E2">
                  <a:lumMod val="5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325" y="4495800"/>
            <a:ext cx="4257675" cy="16087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TextBox 2"/>
          <p:cNvSpPr txBox="1"/>
          <p:nvPr/>
        </p:nvSpPr>
        <p:spPr>
          <a:xfrm>
            <a:off x="-11806" y="2438400"/>
            <a:ext cx="9155806" cy="707886"/>
          </a:xfrm>
          <a:prstGeom prst="rect">
            <a:avLst/>
          </a:prstGeom>
          <a:solidFill>
            <a:srgbClr val="009900"/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 </a:t>
            </a:r>
            <a:r>
              <a:rPr lang="bn-BD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আলোচ্য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CA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. . .</a:t>
            </a:r>
            <a:endParaRPr lang="en-CA" sz="40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806" y="-21740"/>
            <a:ext cx="9155806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CA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9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0" y="2031326"/>
            <a:ext cx="9144000" cy="482667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-623888" algn="just">
              <a:defRPr/>
            </a:pP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ই- মেইল 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কী তা </a:t>
            </a:r>
            <a:r>
              <a:rPr lang="bn-BD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pPr marL="628650" indent="-628650" algn="just">
              <a:defRPr/>
            </a:pP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ইয়াহু মেইলে প্রবেশ করার পদ্ধতি উল্লেখ করতে 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পারবে ।</a:t>
            </a:r>
            <a:endParaRPr lang="en-US" sz="44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ইয়াহু 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ই-মেইল 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একাউন্ট খুলতে </a:t>
            </a:r>
            <a:r>
              <a:rPr lang="bn-BD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4400" dirty="0" smtClean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  <a:p>
            <a:pPr marL="628650" indent="-628650" algn="just">
              <a:defRPr/>
            </a:pP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ই- মেইলের </a:t>
            </a:r>
            <a:r>
              <a:rPr lang="en-US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bn-BD" sz="4400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ব্যাখ্যা করতে পারবে।</a:t>
            </a:r>
            <a:endParaRPr lang="en-US" sz="4400" dirty="0">
              <a:solidFill>
                <a:srgbClr val="00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172" y="1200329"/>
            <a:ext cx="9126828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as-IN" sz="48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/>
              <a:t>_ _ _ _ _ </a:t>
            </a:r>
            <a:endParaRPr lang="as-IN" sz="48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CA" sz="7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8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5366" y="4922931"/>
            <a:ext cx="9149366" cy="1938992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ই-মেইল কথাটির অর্থ ইলেক্ট্রনিক মেইল। যার মাধ্যমে কয়েক মূহুর্তের মধ্যে পৃথিবীর এক প্রান্ত হতে অন্য প্রান্তে কোন লেখা, ছবি বা ডকুমেন্ট পাঠানো যায়।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0466" cy="144655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 মেইল </a:t>
            </a:r>
            <a:r>
              <a:rPr lang="en-US" sz="88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  <a:endParaRPr lang="en-US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4533900" y="1371600"/>
            <a:ext cx="4606566" cy="355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599"/>
            <a:ext cx="4533900" cy="355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2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900" y="0"/>
            <a:ext cx="46101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899" y="3657600"/>
            <a:ext cx="4610101" cy="3200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598"/>
            <a:ext cx="4533900" cy="32003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07" y="-1"/>
            <a:ext cx="45059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4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ই-মেইল খুলতে কি 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প্রয়োজনঃ</a:t>
            </a:r>
            <a:endParaRPr lang="en-US" sz="6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15663"/>
            <a:ext cx="4533900" cy="37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417" y="5087155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সংযোগসহ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মডেম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3900" y="1015663"/>
            <a:ext cx="4610100" cy="374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99338" y="502919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সার্ভিস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প্রাভাইডার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33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895644"/>
            <a:ext cx="2590800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6999" y="895644"/>
            <a:ext cx="2699197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-27686"/>
            <a:ext cx="914400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ই-মেইল পাঠানো মাধ্যম কি 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90800" y="895643"/>
            <a:ext cx="3886199" cy="400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105400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স্মাট ফোন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47811" y="5083314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6999" y="5083314"/>
            <a:ext cx="2362200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ট্যাব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93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44" y="0"/>
            <a:ext cx="9125755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ই- মেইল </a:t>
            </a:r>
            <a:r>
              <a:rPr lang="en-US" sz="8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সার্ভিস সমূহঃ</a:t>
            </a:r>
            <a:endParaRPr lang="en-US" sz="8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em 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808" y="1600201"/>
            <a:ext cx="2585836" cy="510539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D,contennt Picture 2\gmail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" y="1600201"/>
            <a:ext cx="3219450" cy="5257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01" y="1600201"/>
            <a:ext cx="3124200" cy="5257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6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340</Words>
  <Application>Microsoft Office PowerPoint</Application>
  <PresentationFormat>On-screen Show (4:3)</PresentationFormat>
  <Paragraphs>67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Mongolian Baiti</vt:lpstr>
      <vt:lpstr>NikoshBAN</vt:lpstr>
      <vt:lpstr>Vrinda</vt:lpstr>
      <vt:lpstr>Wingdings</vt:lpstr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Motiar</dc:creator>
  <cp:lastModifiedBy>UITRCE</cp:lastModifiedBy>
  <cp:revision>147</cp:revision>
  <dcterms:created xsi:type="dcterms:W3CDTF">2014-04-21T05:17:46Z</dcterms:created>
  <dcterms:modified xsi:type="dcterms:W3CDTF">2019-10-27T03:53:41Z</dcterms:modified>
</cp:coreProperties>
</file>