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60" r:id="rId4"/>
    <p:sldId id="284" r:id="rId5"/>
    <p:sldId id="282" r:id="rId6"/>
    <p:sldId id="263" r:id="rId7"/>
    <p:sldId id="286" r:id="rId8"/>
    <p:sldId id="265" r:id="rId9"/>
    <p:sldId id="269" r:id="rId10"/>
    <p:sldId id="266" r:id="rId11"/>
    <p:sldId id="270" r:id="rId12"/>
    <p:sldId id="275" r:id="rId13"/>
    <p:sldId id="288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37B1C-71CC-4BD0-982B-D3C598B9B4B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CEE7B-0DDD-4C2B-BD7F-C181B854B64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>
              <a:latin typeface="NikoshBAN" pitchFamily="2" charset="0"/>
              <a:cs typeface="NikoshBAN" pitchFamily="2" charset="0"/>
            </a:rPr>
            <a:t>শিক্ষাক্ষেত্রে 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ইন্টারনেটের 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ব্যবহার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0072863E-703B-4C94-BBC5-E302DA731D91}" type="parTrans" cxnId="{8857E1C0-F7B2-4370-A6C3-6966E861C315}">
      <dgm:prSet/>
      <dgm:spPr/>
      <dgm:t>
        <a:bodyPr/>
        <a:lstStyle/>
        <a:p>
          <a:endParaRPr lang="en-US"/>
        </a:p>
      </dgm:t>
    </dgm:pt>
    <dgm:pt modelId="{79A1A892-F9F5-4F8D-B57E-CD959B2FF706}" type="sibTrans" cxnId="{8857E1C0-F7B2-4370-A6C3-6966E861C315}">
      <dgm:prSet/>
      <dgm:spPr/>
      <dgm:t>
        <a:bodyPr/>
        <a:lstStyle/>
        <a:p>
          <a:endParaRPr lang="en-US"/>
        </a:p>
      </dgm:t>
    </dgm:pt>
    <dgm:pt modelId="{85B73252-B78B-4736-B381-9A647B31A82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ই- বুক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0540823-7E5C-48C0-AC02-8E7C72DCC4D0}" type="parTrans" cxnId="{162E4D79-B2D0-492E-BD7D-415D37DA7794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784373C-DDCD-4761-BF7E-E89EAA06121A}" type="sibTrans" cxnId="{162E4D79-B2D0-492E-BD7D-415D37DA7794}">
      <dgm:prSet/>
      <dgm:spPr/>
      <dgm:t>
        <a:bodyPr/>
        <a:lstStyle/>
        <a:p>
          <a:endParaRPr lang="en-US"/>
        </a:p>
      </dgm:t>
    </dgm:pt>
    <dgm:pt modelId="{E6107570-5F4A-41BB-A89C-E6F2FAD1035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ফরম পূরণ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BD3F6AE-FCA1-448E-9A4C-4AEA0FE86EA2}" type="parTrans" cxnId="{3B466F41-2D28-4DD0-A4C4-DD645D9D606C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776C78A-DD2C-42F4-B973-A8668EE1FBDF}" type="sibTrans" cxnId="{3B466F41-2D28-4DD0-A4C4-DD645D9D606C}">
      <dgm:prSet/>
      <dgm:spPr/>
      <dgm:t>
        <a:bodyPr/>
        <a:lstStyle/>
        <a:p>
          <a:endParaRPr lang="en-US"/>
        </a:p>
      </dgm:t>
    </dgm:pt>
    <dgm:pt modelId="{EB92F79B-A328-4162-BA47-9B300DA641E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তথ্য জানা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5AE3D39-44B4-4F2A-BBF4-0D47DCF31B1E}" type="parTrans" cxnId="{5EA5A49A-8ACB-4274-835B-D03B64046A7B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7BC37B3-114E-45C5-9696-B0EB2B754F56}" type="sibTrans" cxnId="{5EA5A49A-8ACB-4274-835B-D03B64046A7B}">
      <dgm:prSet/>
      <dgm:spPr/>
      <dgm:t>
        <a:bodyPr/>
        <a:lstStyle/>
        <a:p>
          <a:endParaRPr lang="en-US"/>
        </a:p>
      </dgm:t>
    </dgm:pt>
    <dgm:pt modelId="{03FA391E-A151-4BDA-8097-8A58ECB077C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পরীক্ষার ফলাফল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E73B352-6155-47BE-AB1A-F23F65049A14}" type="parTrans" cxnId="{BFA7493A-7C4D-4E6A-A48D-3D0612A5B75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789C84E-A40B-4DA2-90AD-3E8E7D2F8518}" type="sibTrans" cxnId="{BFA7493A-7C4D-4E6A-A48D-3D0612A5B75D}">
      <dgm:prSet/>
      <dgm:spPr/>
      <dgm:t>
        <a:bodyPr/>
        <a:lstStyle/>
        <a:p>
          <a:endParaRPr lang="en-US"/>
        </a:p>
      </dgm:t>
    </dgm:pt>
    <dgm:pt modelId="{43A9287C-1D60-4EB5-A0BD-99E94BC454B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ভর্তির আবেদন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35A834D-D6B1-4119-ADAD-DDE2618CCC1B}" type="parTrans" cxnId="{B780F5C3-7CAA-4367-B8C7-8117E398AC27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20141B7-564A-4ABA-AD95-0C277A2BB911}" type="sibTrans" cxnId="{B780F5C3-7CAA-4367-B8C7-8117E398AC27}">
      <dgm:prSet/>
      <dgm:spPr/>
      <dgm:t>
        <a:bodyPr/>
        <a:lstStyle/>
        <a:p>
          <a:endParaRPr lang="en-US"/>
        </a:p>
      </dgm:t>
    </dgm:pt>
    <dgm:pt modelId="{7D08EBDA-F27D-4774-9854-FB6468378B22}" type="pres">
      <dgm:prSet presAssocID="{05E37B1C-71CC-4BD0-982B-D3C598B9B4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A9DCF8-620E-40E9-B4F0-7D39515FEEBF}" type="pres">
      <dgm:prSet presAssocID="{E58CEE7B-0DDD-4C2B-BD7F-C181B854B64C}" presName="centerShape" presStyleLbl="node0" presStyleIdx="0" presStyleCnt="1" custScaleX="165192" custScaleY="124763"/>
      <dgm:spPr/>
      <dgm:t>
        <a:bodyPr/>
        <a:lstStyle/>
        <a:p>
          <a:endParaRPr lang="en-US"/>
        </a:p>
      </dgm:t>
    </dgm:pt>
    <dgm:pt modelId="{11BC536A-CE4B-4CA1-BA2D-68A95F4F3077}" type="pres">
      <dgm:prSet presAssocID="{80540823-7E5C-48C0-AC02-8E7C72DCC4D0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AB4970E-5FE0-4D24-8A1F-90B26EE1FC50}" type="pres">
      <dgm:prSet presAssocID="{80540823-7E5C-48C0-AC02-8E7C72DCC4D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469895C-E502-43B4-9AFA-3B110C78AF57}" type="pres">
      <dgm:prSet presAssocID="{85B73252-B78B-4736-B381-9A647B31A825}" presName="node" presStyleLbl="node1" presStyleIdx="0" presStyleCnt="5" custScaleX="115217" custRadScaleRad="94209" custRadScaleInc="1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23279-6EC6-4149-8597-A1A744EBE895}" type="pres">
      <dgm:prSet presAssocID="{6BD3F6AE-FCA1-448E-9A4C-4AEA0FE86EA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2E70DA6-8884-4894-B132-05B9E743751E}" type="pres">
      <dgm:prSet presAssocID="{6BD3F6AE-FCA1-448E-9A4C-4AEA0FE86EA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12D1F61-C215-42DC-A93B-E7CD9E5B3A34}" type="pres">
      <dgm:prSet presAssocID="{E6107570-5F4A-41BB-A89C-E6F2FAD10352}" presName="node" presStyleLbl="node1" presStyleIdx="1" presStyleCnt="5" custScaleX="116365" custScaleY="107850" custRadScaleRad="108303" custRadScaleInc="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2CBDB-C5D8-4347-8D91-111DA9A2CBA3}" type="pres">
      <dgm:prSet presAssocID="{735A834D-D6B1-4119-ADAD-DDE2618CCC1B}" presName="parTrans" presStyleLbl="sibTrans2D1" presStyleIdx="2" presStyleCnt="5"/>
      <dgm:spPr/>
      <dgm:t>
        <a:bodyPr/>
        <a:lstStyle/>
        <a:p>
          <a:endParaRPr lang="en-US"/>
        </a:p>
      </dgm:t>
    </dgm:pt>
    <dgm:pt modelId="{05917869-9C66-4D4B-9103-CD26F3568151}" type="pres">
      <dgm:prSet presAssocID="{735A834D-D6B1-4119-ADAD-DDE2618CCC1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0FE7EFC-AFF2-429A-892F-BA2C61D23720}" type="pres">
      <dgm:prSet presAssocID="{43A9287C-1D60-4EB5-A0BD-99E94BC454BF}" presName="node" presStyleLbl="node1" presStyleIdx="2" presStyleCnt="5" custScaleX="118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EEDD8-E88E-4D6B-844C-BD86EED50F89}" type="pres">
      <dgm:prSet presAssocID="{05AE3D39-44B4-4F2A-BBF4-0D47DCF31B1E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00AC341-E7A1-47DC-9351-11B1A6076253}" type="pres">
      <dgm:prSet presAssocID="{05AE3D39-44B4-4F2A-BBF4-0D47DCF31B1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80D512D-E0BC-4C69-80BC-6BB3301A05EA}" type="pres">
      <dgm:prSet presAssocID="{EB92F79B-A328-4162-BA47-9B300DA641E6}" presName="node" presStyleLbl="node1" presStyleIdx="3" presStyleCnt="5" custScaleX="124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47D18-AE51-4F68-AD97-EEBC24B32DEB}" type="pres">
      <dgm:prSet presAssocID="{DE73B352-6155-47BE-AB1A-F23F65049A14}" presName="parTrans" presStyleLbl="sibTrans2D1" presStyleIdx="4" presStyleCnt="5"/>
      <dgm:spPr/>
      <dgm:t>
        <a:bodyPr/>
        <a:lstStyle/>
        <a:p>
          <a:endParaRPr lang="en-US"/>
        </a:p>
      </dgm:t>
    </dgm:pt>
    <dgm:pt modelId="{C1514A8A-DFA8-4A8F-AA1E-687357505900}" type="pres">
      <dgm:prSet presAssocID="{DE73B352-6155-47BE-AB1A-F23F65049A1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14FA5AC-9E20-4D74-B734-8CA0CC18681F}" type="pres">
      <dgm:prSet presAssocID="{03FA391E-A151-4BDA-8097-8A58ECB077CD}" presName="node" presStyleLbl="node1" presStyleIdx="4" presStyleCnt="5" custScaleX="105447" custRadScaleRad="106441" custRadScaleInc="-2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0F5C3-7CAA-4367-B8C7-8117E398AC27}" srcId="{E58CEE7B-0DDD-4C2B-BD7F-C181B854B64C}" destId="{43A9287C-1D60-4EB5-A0BD-99E94BC454BF}" srcOrd="2" destOrd="0" parTransId="{735A834D-D6B1-4119-ADAD-DDE2618CCC1B}" sibTransId="{320141B7-564A-4ABA-AD95-0C277A2BB911}"/>
    <dgm:cxn modelId="{F8BB4C8E-8F6A-48B0-AD9A-E8B43BFECA29}" type="presOf" srcId="{85B73252-B78B-4736-B381-9A647B31A825}" destId="{3469895C-E502-43B4-9AFA-3B110C78AF57}" srcOrd="0" destOrd="0" presId="urn:microsoft.com/office/officeart/2005/8/layout/radial5"/>
    <dgm:cxn modelId="{E6C30528-DADB-47E8-959C-6FFC79F3ED8D}" type="presOf" srcId="{DE73B352-6155-47BE-AB1A-F23F65049A14}" destId="{C1514A8A-DFA8-4A8F-AA1E-687357505900}" srcOrd="1" destOrd="0" presId="urn:microsoft.com/office/officeart/2005/8/layout/radial5"/>
    <dgm:cxn modelId="{ED8A3C09-B91D-40D3-AD97-4A2991CB99BC}" type="presOf" srcId="{DE73B352-6155-47BE-AB1A-F23F65049A14}" destId="{03347D18-AE51-4F68-AD97-EEBC24B32DEB}" srcOrd="0" destOrd="0" presId="urn:microsoft.com/office/officeart/2005/8/layout/radial5"/>
    <dgm:cxn modelId="{BC017067-CB8A-45DD-B5F6-E65341368FB6}" type="presOf" srcId="{03FA391E-A151-4BDA-8097-8A58ECB077CD}" destId="{B14FA5AC-9E20-4D74-B734-8CA0CC18681F}" srcOrd="0" destOrd="0" presId="urn:microsoft.com/office/officeart/2005/8/layout/radial5"/>
    <dgm:cxn modelId="{D6647766-3659-473A-872D-8866B8B1826F}" type="presOf" srcId="{05AE3D39-44B4-4F2A-BBF4-0D47DCF31B1E}" destId="{1CBEEDD8-E88E-4D6B-844C-BD86EED50F89}" srcOrd="0" destOrd="0" presId="urn:microsoft.com/office/officeart/2005/8/layout/radial5"/>
    <dgm:cxn modelId="{6243D12D-198E-4425-8D55-108F00E9CFB5}" type="presOf" srcId="{735A834D-D6B1-4119-ADAD-DDE2618CCC1B}" destId="{05917869-9C66-4D4B-9103-CD26F3568151}" srcOrd="1" destOrd="0" presId="urn:microsoft.com/office/officeart/2005/8/layout/radial5"/>
    <dgm:cxn modelId="{162E4D79-B2D0-492E-BD7D-415D37DA7794}" srcId="{E58CEE7B-0DDD-4C2B-BD7F-C181B854B64C}" destId="{85B73252-B78B-4736-B381-9A647B31A825}" srcOrd="0" destOrd="0" parTransId="{80540823-7E5C-48C0-AC02-8E7C72DCC4D0}" sibTransId="{4784373C-DDCD-4761-BF7E-E89EAA06121A}"/>
    <dgm:cxn modelId="{363C6318-C22F-4663-8E41-100D122850EA}" type="presOf" srcId="{6BD3F6AE-FCA1-448E-9A4C-4AEA0FE86EA2}" destId="{A2E70DA6-8884-4894-B132-05B9E743751E}" srcOrd="1" destOrd="0" presId="urn:microsoft.com/office/officeart/2005/8/layout/radial5"/>
    <dgm:cxn modelId="{C1249155-F11E-4191-821A-4513CF651D25}" type="presOf" srcId="{E6107570-5F4A-41BB-A89C-E6F2FAD10352}" destId="{A12D1F61-C215-42DC-A93B-E7CD9E5B3A34}" srcOrd="0" destOrd="0" presId="urn:microsoft.com/office/officeart/2005/8/layout/radial5"/>
    <dgm:cxn modelId="{7C0F7C05-1D63-4DBC-AC3F-B80429B66FB3}" type="presOf" srcId="{735A834D-D6B1-4119-ADAD-DDE2618CCC1B}" destId="{B422CBDB-C5D8-4347-8D91-111DA9A2CBA3}" srcOrd="0" destOrd="0" presId="urn:microsoft.com/office/officeart/2005/8/layout/radial5"/>
    <dgm:cxn modelId="{A70866A3-1922-43A3-9C7B-55105DBD393E}" type="presOf" srcId="{80540823-7E5C-48C0-AC02-8E7C72DCC4D0}" destId="{FAB4970E-5FE0-4D24-8A1F-90B26EE1FC50}" srcOrd="1" destOrd="0" presId="urn:microsoft.com/office/officeart/2005/8/layout/radial5"/>
    <dgm:cxn modelId="{1FEE10B1-AB98-4CFE-AC8C-C316B38938ED}" type="presOf" srcId="{05AE3D39-44B4-4F2A-BBF4-0D47DCF31B1E}" destId="{A00AC341-E7A1-47DC-9351-11B1A6076253}" srcOrd="1" destOrd="0" presId="urn:microsoft.com/office/officeart/2005/8/layout/radial5"/>
    <dgm:cxn modelId="{E1A755D8-AD57-4819-B313-128E496A110B}" type="presOf" srcId="{43A9287C-1D60-4EB5-A0BD-99E94BC454BF}" destId="{00FE7EFC-AFF2-429A-892F-BA2C61D23720}" srcOrd="0" destOrd="0" presId="urn:microsoft.com/office/officeart/2005/8/layout/radial5"/>
    <dgm:cxn modelId="{55C4EFEB-079E-40A0-B338-7798104AF44B}" type="presOf" srcId="{E58CEE7B-0DDD-4C2B-BD7F-C181B854B64C}" destId="{9BA9DCF8-620E-40E9-B4F0-7D39515FEEBF}" srcOrd="0" destOrd="0" presId="urn:microsoft.com/office/officeart/2005/8/layout/radial5"/>
    <dgm:cxn modelId="{D53C02FF-319E-4E8B-97EE-F6729400241D}" type="presOf" srcId="{6BD3F6AE-FCA1-448E-9A4C-4AEA0FE86EA2}" destId="{65423279-6EC6-4149-8597-A1A744EBE895}" srcOrd="0" destOrd="0" presId="urn:microsoft.com/office/officeart/2005/8/layout/radial5"/>
    <dgm:cxn modelId="{8857E1C0-F7B2-4370-A6C3-6966E861C315}" srcId="{05E37B1C-71CC-4BD0-982B-D3C598B9B4B5}" destId="{E58CEE7B-0DDD-4C2B-BD7F-C181B854B64C}" srcOrd="0" destOrd="0" parTransId="{0072863E-703B-4C94-BBC5-E302DA731D91}" sibTransId="{79A1A892-F9F5-4F8D-B57E-CD959B2FF706}"/>
    <dgm:cxn modelId="{19A1B24C-5630-4674-B3BC-46583638DCF8}" type="presOf" srcId="{80540823-7E5C-48C0-AC02-8E7C72DCC4D0}" destId="{11BC536A-CE4B-4CA1-BA2D-68A95F4F3077}" srcOrd="0" destOrd="0" presId="urn:microsoft.com/office/officeart/2005/8/layout/radial5"/>
    <dgm:cxn modelId="{5EA5A49A-8ACB-4274-835B-D03B64046A7B}" srcId="{E58CEE7B-0DDD-4C2B-BD7F-C181B854B64C}" destId="{EB92F79B-A328-4162-BA47-9B300DA641E6}" srcOrd="3" destOrd="0" parTransId="{05AE3D39-44B4-4F2A-BBF4-0D47DCF31B1E}" sibTransId="{E7BC37B3-114E-45C5-9696-B0EB2B754F56}"/>
    <dgm:cxn modelId="{BB744787-6D97-4C28-ACFA-89B9A6A58392}" type="presOf" srcId="{05E37B1C-71CC-4BD0-982B-D3C598B9B4B5}" destId="{7D08EBDA-F27D-4774-9854-FB6468378B22}" srcOrd="0" destOrd="0" presId="urn:microsoft.com/office/officeart/2005/8/layout/radial5"/>
    <dgm:cxn modelId="{3B466F41-2D28-4DD0-A4C4-DD645D9D606C}" srcId="{E58CEE7B-0DDD-4C2B-BD7F-C181B854B64C}" destId="{E6107570-5F4A-41BB-A89C-E6F2FAD10352}" srcOrd="1" destOrd="0" parTransId="{6BD3F6AE-FCA1-448E-9A4C-4AEA0FE86EA2}" sibTransId="{1776C78A-DD2C-42F4-B973-A8668EE1FBDF}"/>
    <dgm:cxn modelId="{BFA7493A-7C4D-4E6A-A48D-3D0612A5B75D}" srcId="{E58CEE7B-0DDD-4C2B-BD7F-C181B854B64C}" destId="{03FA391E-A151-4BDA-8097-8A58ECB077CD}" srcOrd="4" destOrd="0" parTransId="{DE73B352-6155-47BE-AB1A-F23F65049A14}" sibTransId="{4789C84E-A40B-4DA2-90AD-3E8E7D2F8518}"/>
    <dgm:cxn modelId="{9CC1AFB3-F778-431E-BCAA-3BA1C90BC7D4}" type="presOf" srcId="{EB92F79B-A328-4162-BA47-9B300DA641E6}" destId="{980D512D-E0BC-4C69-80BC-6BB3301A05EA}" srcOrd="0" destOrd="0" presId="urn:microsoft.com/office/officeart/2005/8/layout/radial5"/>
    <dgm:cxn modelId="{70CFE0C9-16C6-49B2-BAB7-9ED6FC2B6D66}" type="presParOf" srcId="{7D08EBDA-F27D-4774-9854-FB6468378B22}" destId="{9BA9DCF8-620E-40E9-B4F0-7D39515FEEBF}" srcOrd="0" destOrd="0" presId="urn:microsoft.com/office/officeart/2005/8/layout/radial5"/>
    <dgm:cxn modelId="{5EC61B18-C7D1-4AF2-87DF-D5082035A44D}" type="presParOf" srcId="{7D08EBDA-F27D-4774-9854-FB6468378B22}" destId="{11BC536A-CE4B-4CA1-BA2D-68A95F4F3077}" srcOrd="1" destOrd="0" presId="urn:microsoft.com/office/officeart/2005/8/layout/radial5"/>
    <dgm:cxn modelId="{53D5B388-99BA-4E41-9C6B-F1D17DD4F642}" type="presParOf" srcId="{11BC536A-CE4B-4CA1-BA2D-68A95F4F3077}" destId="{FAB4970E-5FE0-4D24-8A1F-90B26EE1FC50}" srcOrd="0" destOrd="0" presId="urn:microsoft.com/office/officeart/2005/8/layout/radial5"/>
    <dgm:cxn modelId="{046AE216-54CD-48C6-9D53-81757F29D42E}" type="presParOf" srcId="{7D08EBDA-F27D-4774-9854-FB6468378B22}" destId="{3469895C-E502-43B4-9AFA-3B110C78AF57}" srcOrd="2" destOrd="0" presId="urn:microsoft.com/office/officeart/2005/8/layout/radial5"/>
    <dgm:cxn modelId="{C9999AA1-FC5C-4064-86A7-97A445C7206E}" type="presParOf" srcId="{7D08EBDA-F27D-4774-9854-FB6468378B22}" destId="{65423279-6EC6-4149-8597-A1A744EBE895}" srcOrd="3" destOrd="0" presId="urn:microsoft.com/office/officeart/2005/8/layout/radial5"/>
    <dgm:cxn modelId="{C3CE646B-5562-4270-B22F-2BB3F7C1FE1F}" type="presParOf" srcId="{65423279-6EC6-4149-8597-A1A744EBE895}" destId="{A2E70DA6-8884-4894-B132-05B9E743751E}" srcOrd="0" destOrd="0" presId="urn:microsoft.com/office/officeart/2005/8/layout/radial5"/>
    <dgm:cxn modelId="{30030472-B60E-4109-B508-8A49D9FC6F66}" type="presParOf" srcId="{7D08EBDA-F27D-4774-9854-FB6468378B22}" destId="{A12D1F61-C215-42DC-A93B-E7CD9E5B3A34}" srcOrd="4" destOrd="0" presId="urn:microsoft.com/office/officeart/2005/8/layout/radial5"/>
    <dgm:cxn modelId="{056DAE38-E7B1-4124-A03E-588B183AEC55}" type="presParOf" srcId="{7D08EBDA-F27D-4774-9854-FB6468378B22}" destId="{B422CBDB-C5D8-4347-8D91-111DA9A2CBA3}" srcOrd="5" destOrd="0" presId="urn:microsoft.com/office/officeart/2005/8/layout/radial5"/>
    <dgm:cxn modelId="{A322C307-B16F-4777-9695-B8715C2BE208}" type="presParOf" srcId="{B422CBDB-C5D8-4347-8D91-111DA9A2CBA3}" destId="{05917869-9C66-4D4B-9103-CD26F3568151}" srcOrd="0" destOrd="0" presId="urn:microsoft.com/office/officeart/2005/8/layout/radial5"/>
    <dgm:cxn modelId="{F3F46847-A48B-4594-BE48-DA1DF2F696FD}" type="presParOf" srcId="{7D08EBDA-F27D-4774-9854-FB6468378B22}" destId="{00FE7EFC-AFF2-429A-892F-BA2C61D23720}" srcOrd="6" destOrd="0" presId="urn:microsoft.com/office/officeart/2005/8/layout/radial5"/>
    <dgm:cxn modelId="{65A7DBD1-24F3-4147-BCBC-4305B55594FA}" type="presParOf" srcId="{7D08EBDA-F27D-4774-9854-FB6468378B22}" destId="{1CBEEDD8-E88E-4D6B-844C-BD86EED50F89}" srcOrd="7" destOrd="0" presId="urn:microsoft.com/office/officeart/2005/8/layout/radial5"/>
    <dgm:cxn modelId="{13C6E816-4765-4445-A752-554DD0672EC9}" type="presParOf" srcId="{1CBEEDD8-E88E-4D6B-844C-BD86EED50F89}" destId="{A00AC341-E7A1-47DC-9351-11B1A6076253}" srcOrd="0" destOrd="0" presId="urn:microsoft.com/office/officeart/2005/8/layout/radial5"/>
    <dgm:cxn modelId="{9B377F88-264E-4A4D-85E1-1714B04B17FD}" type="presParOf" srcId="{7D08EBDA-F27D-4774-9854-FB6468378B22}" destId="{980D512D-E0BC-4C69-80BC-6BB3301A05EA}" srcOrd="8" destOrd="0" presId="urn:microsoft.com/office/officeart/2005/8/layout/radial5"/>
    <dgm:cxn modelId="{B64B0585-4DEC-47C9-ADF1-BED34398BEC6}" type="presParOf" srcId="{7D08EBDA-F27D-4774-9854-FB6468378B22}" destId="{03347D18-AE51-4F68-AD97-EEBC24B32DEB}" srcOrd="9" destOrd="0" presId="urn:microsoft.com/office/officeart/2005/8/layout/radial5"/>
    <dgm:cxn modelId="{07DDF218-5166-4AA6-B8BD-B22073D1745F}" type="presParOf" srcId="{03347D18-AE51-4F68-AD97-EEBC24B32DEB}" destId="{C1514A8A-DFA8-4A8F-AA1E-687357505900}" srcOrd="0" destOrd="0" presId="urn:microsoft.com/office/officeart/2005/8/layout/radial5"/>
    <dgm:cxn modelId="{C1C1633B-0A64-4757-9F02-3842A126DED2}" type="presParOf" srcId="{7D08EBDA-F27D-4774-9854-FB6468378B22}" destId="{B14FA5AC-9E20-4D74-B734-8CA0CC18681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FACBB-4F96-47BE-BC78-AC79E5992FEC}" type="doc">
      <dgm:prSet loTypeId="urn:microsoft.com/office/officeart/2005/8/layout/vList6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E42D7E-DD68-4BBA-803C-36C65E4D8FC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০</a:t>
          </a:r>
          <a:endParaRPr lang="en-US" dirty="0"/>
        </a:p>
      </dgm:t>
    </dgm:pt>
    <dgm:pt modelId="{97A26E20-E186-4991-87D9-14159B286DBF}" type="parTrans" cxnId="{FDC2A9D9-74A5-4D4D-B49A-750AB65C4FF4}">
      <dgm:prSet/>
      <dgm:spPr/>
      <dgm:t>
        <a:bodyPr/>
        <a:lstStyle/>
        <a:p>
          <a:endParaRPr lang="en-US"/>
        </a:p>
      </dgm:t>
    </dgm:pt>
    <dgm:pt modelId="{E0CE931E-9F1B-472F-A301-F38675AB9F19}" type="sibTrans" cxnId="{FDC2A9D9-74A5-4D4D-B49A-750AB65C4FF4}">
      <dgm:prSet/>
      <dgm:spPr/>
      <dgm:t>
        <a:bodyPr/>
        <a:lstStyle/>
        <a:p>
          <a:endParaRPr lang="en-US"/>
        </a:p>
      </dgm:t>
    </dgm:pt>
    <dgm:pt modelId="{BDC7714C-1905-4E1C-B69C-A0EA7D88F7C7}">
      <dgm:prSet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টেলিভিশন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8CADD2D-97A7-4DCA-ADA9-B8CB759C433E}" type="parTrans" cxnId="{20032AC2-E7F1-4F60-BD72-2C54FA1686A7}">
      <dgm:prSet/>
      <dgm:spPr/>
      <dgm:t>
        <a:bodyPr/>
        <a:lstStyle/>
        <a:p>
          <a:endParaRPr lang="en-US"/>
        </a:p>
      </dgm:t>
    </dgm:pt>
    <dgm:pt modelId="{AA59418D-8837-4755-9F42-2230071EBA15}" type="sibTrans" cxnId="{20032AC2-E7F1-4F60-BD72-2C54FA1686A7}">
      <dgm:prSet/>
      <dgm:spPr/>
      <dgm:t>
        <a:bodyPr/>
        <a:lstStyle/>
        <a:p>
          <a:endParaRPr lang="en-US"/>
        </a:p>
      </dgm:t>
    </dgm:pt>
    <dgm:pt modelId="{AA7D5126-527C-461C-801C-EF2DC5E26A6C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০</a:t>
          </a:r>
          <a:endParaRPr lang="en-US" dirty="0"/>
        </a:p>
      </dgm:t>
    </dgm:pt>
    <dgm:pt modelId="{A205424D-E5AD-405F-9F60-7AF258C8A45D}" type="sibTrans" cxnId="{ABB319DC-7212-4C9C-B29D-8EAF6F11DADD}">
      <dgm:prSet/>
      <dgm:spPr/>
      <dgm:t>
        <a:bodyPr/>
        <a:lstStyle/>
        <a:p>
          <a:endParaRPr lang="en-US"/>
        </a:p>
      </dgm:t>
    </dgm:pt>
    <dgm:pt modelId="{DF35C1C5-20B7-4BAA-96C9-CE855996F926}" type="parTrans" cxnId="{ABB319DC-7212-4C9C-B29D-8EAF6F11DADD}">
      <dgm:prSet/>
      <dgm:spPr/>
      <dgm:t>
        <a:bodyPr/>
        <a:lstStyle/>
        <a:p>
          <a:endParaRPr lang="en-US"/>
        </a:p>
      </dgm:t>
    </dgm:pt>
    <dgm:pt modelId="{D454CF62-C4DB-45CC-990F-270CF737E8FB}">
      <dgm:prSet custT="1"/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ই-টিকেট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2EF9215-C319-49C5-AE42-3AB0CAE65DD0}" type="parTrans" cxnId="{3F473F00-CCA9-46CF-9678-83F812450505}">
      <dgm:prSet/>
      <dgm:spPr/>
      <dgm:t>
        <a:bodyPr/>
        <a:lstStyle/>
        <a:p>
          <a:endParaRPr lang="en-US"/>
        </a:p>
      </dgm:t>
    </dgm:pt>
    <dgm:pt modelId="{D259EAC3-865F-4678-96D0-A558C0BAB424}" type="sibTrans" cxnId="{3F473F00-CCA9-46CF-9678-83F812450505}">
      <dgm:prSet/>
      <dgm:spPr/>
      <dgm:t>
        <a:bodyPr/>
        <a:lstStyle/>
        <a:p>
          <a:endParaRPr lang="en-US"/>
        </a:p>
      </dgm:t>
    </dgm:pt>
    <dgm:pt modelId="{9C948CD0-57D8-46BB-9BF4-E3DC3DCD4550}" type="pres">
      <dgm:prSet presAssocID="{435FACBB-4F96-47BE-BC78-AC79E5992FE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E2657D-9500-4335-B5F1-FF8168264B1B}" type="pres">
      <dgm:prSet presAssocID="{AA7D5126-527C-461C-801C-EF2DC5E26A6C}" presName="linNode" presStyleCnt="0"/>
      <dgm:spPr/>
    </dgm:pt>
    <dgm:pt modelId="{7390496D-CBCC-4F79-B533-9059B2DC7B41}" type="pres">
      <dgm:prSet presAssocID="{AA7D5126-527C-461C-801C-EF2DC5E26A6C}" presName="parentShp" presStyleLbl="node1" presStyleIdx="0" presStyleCnt="2" custScaleX="179525" custLinFactNeighborX="-18124" custLinFactNeighborY="2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79E8D-04CD-44EF-A5D2-53DCBE6F2FFA}" type="pres">
      <dgm:prSet presAssocID="{AA7D5126-527C-461C-801C-EF2DC5E26A6C}" presName="childShp" presStyleLbl="bgAccFollowNode1" presStyleIdx="0" presStyleCnt="2" custAng="0" custScaleX="41397" custScaleY="17506" custLinFactX="-51462" custLinFactNeighborX="-100000" custLinFactNeighborY="98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57D49-CB10-45D9-A7A7-A5F35A6B4086}" type="pres">
      <dgm:prSet presAssocID="{A205424D-E5AD-405F-9F60-7AF258C8A45D}" presName="spacing" presStyleCnt="0"/>
      <dgm:spPr/>
    </dgm:pt>
    <dgm:pt modelId="{16B0C594-2262-4A7C-BB74-E2E04B29EC16}" type="pres">
      <dgm:prSet presAssocID="{B3E42D7E-DD68-4BBA-803C-36C65E4D8FCA}" presName="linNode" presStyleCnt="0"/>
      <dgm:spPr/>
    </dgm:pt>
    <dgm:pt modelId="{022BF0FA-2EE5-4CA2-AF02-E7A2353A2E24}" type="pres">
      <dgm:prSet presAssocID="{B3E42D7E-DD68-4BBA-803C-36C65E4D8FCA}" presName="parentShp" presStyleLbl="node1" presStyleIdx="1" presStyleCnt="2" custScaleX="165218" custLinFactNeighborX="44196" custLinFactNeighborY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ABFBA-976D-48E0-9E1D-92FBA4233716}" type="pres">
      <dgm:prSet presAssocID="{B3E42D7E-DD68-4BBA-803C-36C65E4D8FCA}" presName="childShp" presStyleLbl="bgAccFollowNode1" presStyleIdx="1" presStyleCnt="2" custAng="10800000" custFlipVert="1" custScaleX="43464" custScaleY="22505" custLinFactY="-8763" custLinFactNeighborX="542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2A9D9-74A5-4D4D-B49A-750AB65C4FF4}" srcId="{435FACBB-4F96-47BE-BC78-AC79E5992FEC}" destId="{B3E42D7E-DD68-4BBA-803C-36C65E4D8FCA}" srcOrd="1" destOrd="0" parTransId="{97A26E20-E186-4991-87D9-14159B286DBF}" sibTransId="{E0CE931E-9F1B-472F-A301-F38675AB9F19}"/>
    <dgm:cxn modelId="{D2285E81-9DC7-4355-8377-9D42DB4C92AF}" type="presOf" srcId="{B3E42D7E-DD68-4BBA-803C-36C65E4D8FCA}" destId="{022BF0FA-2EE5-4CA2-AF02-E7A2353A2E24}" srcOrd="0" destOrd="0" presId="urn:microsoft.com/office/officeart/2005/8/layout/vList6"/>
    <dgm:cxn modelId="{A5D59437-12AD-4C34-8E99-A11109BE4618}" type="presOf" srcId="{AA7D5126-527C-461C-801C-EF2DC5E26A6C}" destId="{7390496D-CBCC-4F79-B533-9059B2DC7B41}" srcOrd="0" destOrd="0" presId="urn:microsoft.com/office/officeart/2005/8/layout/vList6"/>
    <dgm:cxn modelId="{8E692F3D-4AD0-42B3-8052-CC393B728A90}" type="presOf" srcId="{BDC7714C-1905-4E1C-B69C-A0EA7D88F7C7}" destId="{9DFABFBA-976D-48E0-9E1D-92FBA4233716}" srcOrd="0" destOrd="0" presId="urn:microsoft.com/office/officeart/2005/8/layout/vList6"/>
    <dgm:cxn modelId="{45BD7FA2-C913-483D-96C5-C2C4C478294F}" type="presOf" srcId="{435FACBB-4F96-47BE-BC78-AC79E5992FEC}" destId="{9C948CD0-57D8-46BB-9BF4-E3DC3DCD4550}" srcOrd="0" destOrd="0" presId="urn:microsoft.com/office/officeart/2005/8/layout/vList6"/>
    <dgm:cxn modelId="{3EF64B24-C6E0-4F0E-98B1-6265385960CF}" type="presOf" srcId="{D454CF62-C4DB-45CC-990F-270CF737E8FB}" destId="{48079E8D-04CD-44EF-A5D2-53DCBE6F2FFA}" srcOrd="0" destOrd="0" presId="urn:microsoft.com/office/officeart/2005/8/layout/vList6"/>
    <dgm:cxn modelId="{ABB319DC-7212-4C9C-B29D-8EAF6F11DADD}" srcId="{435FACBB-4F96-47BE-BC78-AC79E5992FEC}" destId="{AA7D5126-527C-461C-801C-EF2DC5E26A6C}" srcOrd="0" destOrd="0" parTransId="{DF35C1C5-20B7-4BAA-96C9-CE855996F926}" sibTransId="{A205424D-E5AD-405F-9F60-7AF258C8A45D}"/>
    <dgm:cxn modelId="{20032AC2-E7F1-4F60-BD72-2C54FA1686A7}" srcId="{B3E42D7E-DD68-4BBA-803C-36C65E4D8FCA}" destId="{BDC7714C-1905-4E1C-B69C-A0EA7D88F7C7}" srcOrd="0" destOrd="0" parTransId="{38CADD2D-97A7-4DCA-ADA9-B8CB759C433E}" sibTransId="{AA59418D-8837-4755-9F42-2230071EBA15}"/>
    <dgm:cxn modelId="{3F473F00-CCA9-46CF-9678-83F812450505}" srcId="{AA7D5126-527C-461C-801C-EF2DC5E26A6C}" destId="{D454CF62-C4DB-45CC-990F-270CF737E8FB}" srcOrd="0" destOrd="0" parTransId="{D2EF9215-C319-49C5-AE42-3AB0CAE65DD0}" sibTransId="{D259EAC3-865F-4678-96D0-A558C0BAB424}"/>
    <dgm:cxn modelId="{80194C18-3F19-4E1F-9096-A249C98FD9ED}" type="presParOf" srcId="{9C948CD0-57D8-46BB-9BF4-E3DC3DCD4550}" destId="{B0E2657D-9500-4335-B5F1-FF8168264B1B}" srcOrd="0" destOrd="0" presId="urn:microsoft.com/office/officeart/2005/8/layout/vList6"/>
    <dgm:cxn modelId="{4CCD9025-D9DC-4634-8060-32D656636EAC}" type="presParOf" srcId="{B0E2657D-9500-4335-B5F1-FF8168264B1B}" destId="{7390496D-CBCC-4F79-B533-9059B2DC7B41}" srcOrd="0" destOrd="0" presId="urn:microsoft.com/office/officeart/2005/8/layout/vList6"/>
    <dgm:cxn modelId="{BDDDFA26-75B7-40CE-9424-408BC6AD1CDC}" type="presParOf" srcId="{B0E2657D-9500-4335-B5F1-FF8168264B1B}" destId="{48079E8D-04CD-44EF-A5D2-53DCBE6F2FFA}" srcOrd="1" destOrd="0" presId="urn:microsoft.com/office/officeart/2005/8/layout/vList6"/>
    <dgm:cxn modelId="{BAAC5D4A-5745-45F2-9413-0137449A8195}" type="presParOf" srcId="{9C948CD0-57D8-46BB-9BF4-E3DC3DCD4550}" destId="{A7657D49-CB10-45D9-A7A7-A5F35A6B4086}" srcOrd="1" destOrd="0" presId="urn:microsoft.com/office/officeart/2005/8/layout/vList6"/>
    <dgm:cxn modelId="{4AFE1DB8-E6AC-41AC-A19E-15C6A9CE34D3}" type="presParOf" srcId="{9C948CD0-57D8-46BB-9BF4-E3DC3DCD4550}" destId="{16B0C594-2262-4A7C-BB74-E2E04B29EC16}" srcOrd="2" destOrd="0" presId="urn:microsoft.com/office/officeart/2005/8/layout/vList6"/>
    <dgm:cxn modelId="{76ED2E64-5140-4943-AE1C-97819C27EF77}" type="presParOf" srcId="{16B0C594-2262-4A7C-BB74-E2E04B29EC16}" destId="{022BF0FA-2EE5-4CA2-AF02-E7A2353A2E24}" srcOrd="0" destOrd="0" presId="urn:microsoft.com/office/officeart/2005/8/layout/vList6"/>
    <dgm:cxn modelId="{68D98491-CB6F-437A-A792-CC9D82F9BCA2}" type="presParOf" srcId="{16B0C594-2262-4A7C-BB74-E2E04B29EC16}" destId="{9DFABFBA-976D-48E0-9E1D-92FBA423371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6B209-804C-4700-ACF2-D229750149B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FC52E-3538-4EEA-B7C9-8D2243E740C5}" type="pres">
      <dgm:prSet presAssocID="{79E6B209-804C-4700-ACF2-D229750149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7419355-EF05-4281-A128-D101D233E352}" type="presOf" srcId="{79E6B209-804C-4700-ACF2-D229750149B0}" destId="{95FFC52E-3538-4EEA-B7C9-8D2243E740C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7B29C-F788-4370-9CBD-AF91422E801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1BAA6D-8B07-4361-84EB-F3803E1E9EA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dirty="0" smtClean="0">
              <a:latin typeface="NikoshBAN" pitchFamily="2" charset="0"/>
              <a:cs typeface="NikoshBAN" pitchFamily="2" charset="0"/>
            </a:rPr>
            <a:t>দৈনন্দিন জীবনে ইন্টারনেটের ব্যবহার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43949397-1993-4D5A-A4AA-8E3D957E1B63}" type="parTrans" cxnId="{D0F94F25-1438-4373-96EA-25A9D4956F18}">
      <dgm:prSet/>
      <dgm:spPr/>
      <dgm:t>
        <a:bodyPr/>
        <a:lstStyle/>
        <a:p>
          <a:endParaRPr lang="en-US"/>
        </a:p>
      </dgm:t>
    </dgm:pt>
    <dgm:pt modelId="{B950FE09-BE2E-48EA-8762-D62A5F430503}" type="sibTrans" cxnId="{D0F94F25-1438-4373-96EA-25A9D4956F18}">
      <dgm:prSet/>
      <dgm:spPr/>
      <dgm:t>
        <a:bodyPr/>
        <a:lstStyle/>
        <a:p>
          <a:endParaRPr lang="en-US"/>
        </a:p>
      </dgm:t>
    </dgm:pt>
    <dgm:pt modelId="{BD06836E-B477-4435-BE5B-00FA15442FA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পত্রিকা পড়া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420E1AC1-8770-4034-AF78-D83AE07BA28D}" type="parTrans" cxnId="{93AE91F2-F792-4009-8749-708645D01B48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29F7E585-B66F-456C-96F5-2AA877C911DA}" type="sibTrans" cxnId="{93AE91F2-F792-4009-8749-708645D01B48}">
      <dgm:prSet/>
      <dgm:spPr/>
      <dgm:t>
        <a:bodyPr/>
        <a:lstStyle/>
        <a:p>
          <a:endParaRPr lang="en-US"/>
        </a:p>
      </dgm:t>
    </dgm:pt>
    <dgm:pt modelId="{D2B2E96B-08E5-49EE-B3FC-55B05342056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ভিডিও কল করা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B6B80E47-19B2-46B7-89B0-C099E21DDD70}" type="parTrans" cxnId="{E60F355E-615E-4179-8CBE-FC09C6892033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86D7DFF-7F12-4F52-A3AB-33F0EE52FC9F}" type="sibTrans" cxnId="{E60F355E-615E-4179-8CBE-FC09C6892033}">
      <dgm:prSet/>
      <dgm:spPr/>
      <dgm:t>
        <a:bodyPr/>
        <a:lstStyle/>
        <a:p>
          <a:endParaRPr lang="en-US"/>
        </a:p>
      </dgm:t>
    </dgm:pt>
    <dgm:pt modelId="{0B9920A8-774A-4B94-8479-E7BBE298166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GPS ব্যবহার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5609BA93-3CC9-472D-A1AB-0095D863B48B}" type="parTrans" cxnId="{4E0927ED-E3B7-4B4E-B7C3-CEBDCAA845E8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1E92AB5-A476-419F-90EB-90715D797423}" type="sibTrans" cxnId="{4E0927ED-E3B7-4B4E-B7C3-CEBDCAA845E8}">
      <dgm:prSet/>
      <dgm:spPr/>
      <dgm:t>
        <a:bodyPr/>
        <a:lstStyle/>
        <a:p>
          <a:endParaRPr lang="en-US"/>
        </a:p>
      </dgm:t>
    </dgm:pt>
    <dgm:pt modelId="{CD535333-57C8-49F1-9619-5D30525D520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ডাউনলোড করা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538A0912-8AEF-4E3F-AB81-1D93618DD73F}" type="parTrans" cxnId="{BB05D5BD-349D-43DE-AB14-B4F38467C3C8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BF472EDF-80E8-4EA5-A8B7-FE83AD540191}" type="sibTrans" cxnId="{BB05D5BD-349D-43DE-AB14-B4F38467C3C8}">
      <dgm:prSet/>
      <dgm:spPr/>
      <dgm:t>
        <a:bodyPr/>
        <a:lstStyle/>
        <a:p>
          <a:endParaRPr lang="en-US"/>
        </a:p>
      </dgm:t>
    </dgm:pt>
    <dgm:pt modelId="{A208672D-7E8F-4D44-8798-0C691190AE2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টিভি দেখা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7BCBE5FC-3A81-4135-A421-99002BD0CE85}" type="parTrans" cxnId="{C81C77A4-D102-495B-A1B1-E0411E024042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1AD111C-E490-4BFF-A959-78A69D9DFA4F}" type="sibTrans" cxnId="{C81C77A4-D102-495B-A1B1-E0411E024042}">
      <dgm:prSet/>
      <dgm:spPr/>
      <dgm:t>
        <a:bodyPr/>
        <a:lstStyle/>
        <a:p>
          <a:endParaRPr lang="en-US"/>
        </a:p>
      </dgm:t>
    </dgm:pt>
    <dgm:pt modelId="{2657F214-1D1F-4B5F-AAC6-055E9507B7D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যানবাহনের টিকেট কাটা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DD21C43E-BCD9-4FCC-8BB0-2A006C84F01E}" type="parTrans" cxnId="{FD5916C0-9186-4E8F-9395-28B8ECD9C0F8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5964A290-E632-46B9-8594-FB55BA51BE9C}" type="sibTrans" cxnId="{FD5916C0-9186-4E8F-9395-28B8ECD9C0F8}">
      <dgm:prSet/>
      <dgm:spPr/>
      <dgm:t>
        <a:bodyPr/>
        <a:lstStyle/>
        <a:p>
          <a:endParaRPr lang="en-US"/>
        </a:p>
      </dgm:t>
    </dgm:pt>
    <dgm:pt modelId="{58E87DC2-570E-439C-BB49-91ABF7FC20D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ই- মেইল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D62E6468-FB62-48A5-A7C1-4DB5B909E477}" type="parTrans" cxnId="{37A22D68-B73E-46CB-92B3-9ACD58725231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4F9492AD-1B4D-42E4-956B-2EC4A3352707}" type="sibTrans" cxnId="{37A22D68-B73E-46CB-92B3-9ACD58725231}">
      <dgm:prSet/>
      <dgm:spPr/>
      <dgm:t>
        <a:bodyPr/>
        <a:lstStyle/>
        <a:p>
          <a:endParaRPr lang="en-US"/>
        </a:p>
      </dgm:t>
    </dgm:pt>
    <dgm:pt modelId="{387E8AB9-1959-4982-908D-4EB21866621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0" dirty="0" smtClean="0">
              <a:latin typeface="NikoshBAN" pitchFamily="2" charset="0"/>
              <a:cs typeface="NikoshBAN" pitchFamily="2" charset="0"/>
            </a:rPr>
            <a:t>ফেসবুক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1ADFF432-5E44-450A-AC6C-221C721A5C79}" type="parTrans" cxnId="{790DC830-4FC7-42E3-B6F0-468FF39458CF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46C14F92-CC2B-4BF0-A641-81189E7F9C40}" type="sibTrans" cxnId="{790DC830-4FC7-42E3-B6F0-468FF39458CF}">
      <dgm:prSet/>
      <dgm:spPr/>
      <dgm:t>
        <a:bodyPr/>
        <a:lstStyle/>
        <a:p>
          <a:endParaRPr lang="en-US"/>
        </a:p>
      </dgm:t>
    </dgm:pt>
    <dgm:pt modelId="{854DBCBC-0F46-46FD-8384-F0E7E2325B42}" type="pres">
      <dgm:prSet presAssocID="{56D7B29C-F788-4370-9CBD-AF91422E80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0CC58-EE25-42FD-9E4C-B8356490C065}" type="pres">
      <dgm:prSet presAssocID="{FE1BAA6D-8B07-4361-84EB-F3803E1E9EA7}" presName="centerShape" presStyleLbl="node0" presStyleIdx="0" presStyleCnt="1" custScaleX="248277" custScaleY="181447"/>
      <dgm:spPr/>
      <dgm:t>
        <a:bodyPr/>
        <a:lstStyle/>
        <a:p>
          <a:endParaRPr lang="en-US"/>
        </a:p>
      </dgm:t>
    </dgm:pt>
    <dgm:pt modelId="{6D0851EE-7917-4729-AFE6-E8579AC933B9}" type="pres">
      <dgm:prSet presAssocID="{420E1AC1-8770-4034-AF78-D83AE07BA28D}" presName="parTrans" presStyleLbl="sibTrans2D1" presStyleIdx="0" presStyleCnt="8"/>
      <dgm:spPr/>
      <dgm:t>
        <a:bodyPr/>
        <a:lstStyle/>
        <a:p>
          <a:endParaRPr lang="en-US"/>
        </a:p>
      </dgm:t>
    </dgm:pt>
    <dgm:pt modelId="{82B78971-E226-443C-91BB-9E4DCAC713A8}" type="pres">
      <dgm:prSet presAssocID="{420E1AC1-8770-4034-AF78-D83AE07BA28D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B6D27809-5D53-4DB0-9560-E1438FB53037}" type="pres">
      <dgm:prSet presAssocID="{BD06836E-B477-4435-BE5B-00FA15442FA1}" presName="node" presStyleLbl="node1" presStyleIdx="0" presStyleCnt="8" custScaleX="162417" custScaleY="99576" custRadScaleRad="100512" custRadScaleInc="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A6B8-A12D-40CF-8236-04991C3291AF}" type="pres">
      <dgm:prSet presAssocID="{B6B80E47-19B2-46B7-89B0-C099E21DDD70}" presName="parTrans" presStyleLbl="sibTrans2D1" presStyleIdx="1" presStyleCnt="8"/>
      <dgm:spPr/>
      <dgm:t>
        <a:bodyPr/>
        <a:lstStyle/>
        <a:p>
          <a:endParaRPr lang="en-US"/>
        </a:p>
      </dgm:t>
    </dgm:pt>
    <dgm:pt modelId="{D524E09B-B84D-4570-9AB5-F3B5B5174DCD}" type="pres">
      <dgm:prSet presAssocID="{B6B80E47-19B2-46B7-89B0-C099E21DDD70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03894106-7CDA-49BA-B7A8-D314FD2D9A6E}" type="pres">
      <dgm:prSet presAssocID="{D2B2E96B-08E5-49EE-B3FC-55B053420560}" presName="node" presStyleLbl="node1" presStyleIdx="1" presStyleCnt="8" custScaleX="183683" custScaleY="102025" custRadScaleRad="153159" custRadScaleInc="39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39AF6-DAC8-4BFB-A64E-51C406A45C67}" type="pres">
      <dgm:prSet presAssocID="{5609BA93-3CC9-472D-A1AB-0095D863B48B}" presName="parTrans" presStyleLbl="sibTrans2D1" presStyleIdx="2" presStyleCnt="8" custLinFactNeighborX="8256" custLinFactNeighborY="4970"/>
      <dgm:spPr/>
      <dgm:t>
        <a:bodyPr/>
        <a:lstStyle/>
        <a:p>
          <a:endParaRPr lang="en-US"/>
        </a:p>
      </dgm:t>
    </dgm:pt>
    <dgm:pt modelId="{4D501242-ED0F-40A4-8631-4B54CF7A129D}" type="pres">
      <dgm:prSet presAssocID="{5609BA93-3CC9-472D-A1AB-0095D863B48B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2D3FEDCC-26D4-40DA-829E-3E5B29D6348C}" type="pres">
      <dgm:prSet presAssocID="{0B9920A8-774A-4B94-8479-E7BBE2981669}" presName="node" presStyleLbl="node1" presStyleIdx="2" presStyleCnt="8" custScaleX="130944" custRadScaleRad="126214" custRadScaleInc="-2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7F004-B6B9-4C0C-BF0E-9F230E0A81D1}" type="pres">
      <dgm:prSet presAssocID="{7BCBE5FC-3A81-4135-A421-99002BD0CE85}" presName="parTrans" presStyleLbl="sibTrans2D1" presStyleIdx="3" presStyleCnt="8"/>
      <dgm:spPr/>
      <dgm:t>
        <a:bodyPr/>
        <a:lstStyle/>
        <a:p>
          <a:endParaRPr lang="en-US"/>
        </a:p>
      </dgm:t>
    </dgm:pt>
    <dgm:pt modelId="{4C338FD6-D45D-4CB5-94FB-79EFF141AC74}" type="pres">
      <dgm:prSet presAssocID="{7BCBE5FC-3A81-4135-A421-99002BD0CE85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4B01239D-BA19-486F-BA1D-66880B1A9716}" type="pres">
      <dgm:prSet presAssocID="{A208672D-7E8F-4D44-8798-0C691190AE2F}" presName="node" presStyleLbl="node1" presStyleIdx="3" presStyleCnt="8" custScaleX="146336" custRadScaleRad="156518" custRadScaleInc="-40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AB626-295B-473D-9ABC-60AD05D11CFD}" type="pres">
      <dgm:prSet presAssocID="{DD21C43E-BCD9-4FCC-8BB0-2A006C84F01E}" presName="parTrans" presStyleLbl="sibTrans2D1" presStyleIdx="4" presStyleCnt="8"/>
      <dgm:spPr/>
      <dgm:t>
        <a:bodyPr/>
        <a:lstStyle/>
        <a:p>
          <a:endParaRPr lang="en-US"/>
        </a:p>
      </dgm:t>
    </dgm:pt>
    <dgm:pt modelId="{6020151B-7D93-4B46-8962-9E713D88C9C1}" type="pres">
      <dgm:prSet presAssocID="{DD21C43E-BCD9-4FCC-8BB0-2A006C84F01E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7F25ABB2-BACF-462D-9FE3-7E3829ACD2E9}" type="pres">
      <dgm:prSet presAssocID="{2657F214-1D1F-4B5F-AAC6-055E9507B7D7}" presName="node" presStyleLbl="node1" presStyleIdx="4" presStyleCnt="8" custScaleX="181878" custScaleY="102844" custRadScaleRad="96679" custRadScaleInc="3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C497B-4602-4AC9-B570-0E3828814F40}" type="pres">
      <dgm:prSet presAssocID="{538A0912-8AEF-4E3F-AB81-1D93618DD73F}" presName="parTrans" presStyleLbl="sibTrans2D1" presStyleIdx="5" presStyleCnt="8"/>
      <dgm:spPr/>
      <dgm:t>
        <a:bodyPr/>
        <a:lstStyle/>
        <a:p>
          <a:endParaRPr lang="en-US"/>
        </a:p>
      </dgm:t>
    </dgm:pt>
    <dgm:pt modelId="{F21253BD-554B-4BB4-8648-17ECE0A5D449}" type="pres">
      <dgm:prSet presAssocID="{538A0912-8AEF-4E3F-AB81-1D93618DD73F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3A4D5AD5-1320-4419-B841-1A708E183FAE}" type="pres">
      <dgm:prSet presAssocID="{CD535333-57C8-49F1-9619-5D30525D5202}" presName="node" presStyleLbl="node1" presStyleIdx="5" presStyleCnt="8" custScaleX="170175" custRadScaleRad="141701" custRadScaleInc="49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0EF16-65D1-459B-A9BC-274C4BD00BDA}" type="pres">
      <dgm:prSet presAssocID="{D62E6468-FB62-48A5-A7C1-4DB5B909E477}" presName="parTrans" presStyleLbl="sibTrans2D1" presStyleIdx="6" presStyleCnt="8"/>
      <dgm:spPr/>
      <dgm:t>
        <a:bodyPr/>
        <a:lstStyle/>
        <a:p>
          <a:endParaRPr lang="en-US"/>
        </a:p>
      </dgm:t>
    </dgm:pt>
    <dgm:pt modelId="{8C2219A8-E1C6-4F44-83C2-79CF3D087A72}" type="pres">
      <dgm:prSet presAssocID="{D62E6468-FB62-48A5-A7C1-4DB5B909E47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CC40088D-4DBD-4E3E-B3E9-E164B90BDB73}" type="pres">
      <dgm:prSet presAssocID="{58E87DC2-570E-439C-BB49-91ABF7FC20DB}" presName="node" presStyleLbl="node1" presStyleIdx="6" presStyleCnt="8" custScaleX="113850" custRadScaleRad="122246" custRadScaleInc="15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DFD81-07E0-471B-A70B-062C562DBB8C}" type="pres">
      <dgm:prSet presAssocID="{1ADFF432-5E44-450A-AC6C-221C721A5C79}" presName="parTrans" presStyleLbl="sibTrans2D1" presStyleIdx="7" presStyleCnt="8"/>
      <dgm:spPr/>
      <dgm:t>
        <a:bodyPr/>
        <a:lstStyle/>
        <a:p>
          <a:endParaRPr lang="en-US"/>
        </a:p>
      </dgm:t>
    </dgm:pt>
    <dgm:pt modelId="{E69B0EEC-53CA-4D3D-80BF-A213A4C36323}" type="pres">
      <dgm:prSet presAssocID="{1ADFF432-5E44-450A-AC6C-221C721A5C79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C7CC78C4-7EF8-4709-BE1C-7D813ABDB1E2}" type="pres">
      <dgm:prSet presAssocID="{387E8AB9-1959-4982-908D-4EB218666216}" presName="node" presStyleLbl="node1" presStyleIdx="7" presStyleCnt="8" custScaleX="163945" custRadScaleRad="152350" custRadScaleInc="-3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0927ED-E3B7-4B4E-B7C3-CEBDCAA845E8}" srcId="{FE1BAA6D-8B07-4361-84EB-F3803E1E9EA7}" destId="{0B9920A8-774A-4B94-8479-E7BBE2981669}" srcOrd="2" destOrd="0" parTransId="{5609BA93-3CC9-472D-A1AB-0095D863B48B}" sibTransId="{D1E92AB5-A476-419F-90EB-90715D797423}"/>
    <dgm:cxn modelId="{A5CD3995-2058-4548-9E6B-D5835F42A93D}" type="presOf" srcId="{FE1BAA6D-8B07-4361-84EB-F3803E1E9EA7}" destId="{3070CC58-EE25-42FD-9E4C-B8356490C065}" srcOrd="0" destOrd="0" presId="urn:microsoft.com/office/officeart/2005/8/layout/radial5"/>
    <dgm:cxn modelId="{79CA302D-3D05-4052-8AD8-D017F871BFF2}" type="presOf" srcId="{B6B80E47-19B2-46B7-89B0-C099E21DDD70}" destId="{DBCBA6B8-A12D-40CF-8236-04991C3291AF}" srcOrd="0" destOrd="0" presId="urn:microsoft.com/office/officeart/2005/8/layout/radial5"/>
    <dgm:cxn modelId="{8BE3B2E0-BF12-4B96-A745-BD68BE4A1F09}" type="presOf" srcId="{7BCBE5FC-3A81-4135-A421-99002BD0CE85}" destId="{EDD7F004-B6B9-4C0C-BF0E-9F230E0A81D1}" srcOrd="0" destOrd="0" presId="urn:microsoft.com/office/officeart/2005/8/layout/radial5"/>
    <dgm:cxn modelId="{8244A2D1-1F43-4909-85B9-A6FAEED00814}" type="presOf" srcId="{420E1AC1-8770-4034-AF78-D83AE07BA28D}" destId="{82B78971-E226-443C-91BB-9E4DCAC713A8}" srcOrd="1" destOrd="0" presId="urn:microsoft.com/office/officeart/2005/8/layout/radial5"/>
    <dgm:cxn modelId="{FA6C84F3-77EE-42B2-AAAC-B63071A3A213}" type="presOf" srcId="{DD21C43E-BCD9-4FCC-8BB0-2A006C84F01E}" destId="{5D3AB626-295B-473D-9ABC-60AD05D11CFD}" srcOrd="0" destOrd="0" presId="urn:microsoft.com/office/officeart/2005/8/layout/radial5"/>
    <dgm:cxn modelId="{E11B732A-2A21-4DC1-874D-C943BC6DBF76}" type="presOf" srcId="{420E1AC1-8770-4034-AF78-D83AE07BA28D}" destId="{6D0851EE-7917-4729-AFE6-E8579AC933B9}" srcOrd="0" destOrd="0" presId="urn:microsoft.com/office/officeart/2005/8/layout/radial5"/>
    <dgm:cxn modelId="{790DC830-4FC7-42E3-B6F0-468FF39458CF}" srcId="{FE1BAA6D-8B07-4361-84EB-F3803E1E9EA7}" destId="{387E8AB9-1959-4982-908D-4EB218666216}" srcOrd="7" destOrd="0" parTransId="{1ADFF432-5E44-450A-AC6C-221C721A5C79}" sibTransId="{46C14F92-CC2B-4BF0-A641-81189E7F9C40}"/>
    <dgm:cxn modelId="{08FD396C-7F35-47AA-B7CD-91F2998EA0AE}" type="presOf" srcId="{BD06836E-B477-4435-BE5B-00FA15442FA1}" destId="{B6D27809-5D53-4DB0-9560-E1438FB53037}" srcOrd="0" destOrd="0" presId="urn:microsoft.com/office/officeart/2005/8/layout/radial5"/>
    <dgm:cxn modelId="{82405F3C-3A96-425B-B226-BE00BDF71666}" type="presOf" srcId="{1ADFF432-5E44-450A-AC6C-221C721A5C79}" destId="{E69B0EEC-53CA-4D3D-80BF-A213A4C36323}" srcOrd="1" destOrd="0" presId="urn:microsoft.com/office/officeart/2005/8/layout/radial5"/>
    <dgm:cxn modelId="{79D02A56-15E0-466A-B8E7-0BA5CC0D4404}" type="presOf" srcId="{2657F214-1D1F-4B5F-AAC6-055E9507B7D7}" destId="{7F25ABB2-BACF-462D-9FE3-7E3829ACD2E9}" srcOrd="0" destOrd="0" presId="urn:microsoft.com/office/officeart/2005/8/layout/radial5"/>
    <dgm:cxn modelId="{86595F2A-84C3-463B-AC6D-993C49E00C84}" type="presOf" srcId="{5609BA93-3CC9-472D-A1AB-0095D863B48B}" destId="{48D39AF6-DAC8-4BFB-A64E-51C406A45C67}" srcOrd="0" destOrd="0" presId="urn:microsoft.com/office/officeart/2005/8/layout/radial5"/>
    <dgm:cxn modelId="{FD5916C0-9186-4E8F-9395-28B8ECD9C0F8}" srcId="{FE1BAA6D-8B07-4361-84EB-F3803E1E9EA7}" destId="{2657F214-1D1F-4B5F-AAC6-055E9507B7D7}" srcOrd="4" destOrd="0" parTransId="{DD21C43E-BCD9-4FCC-8BB0-2A006C84F01E}" sibTransId="{5964A290-E632-46B9-8594-FB55BA51BE9C}"/>
    <dgm:cxn modelId="{37A22D68-B73E-46CB-92B3-9ACD58725231}" srcId="{FE1BAA6D-8B07-4361-84EB-F3803E1E9EA7}" destId="{58E87DC2-570E-439C-BB49-91ABF7FC20DB}" srcOrd="6" destOrd="0" parTransId="{D62E6468-FB62-48A5-A7C1-4DB5B909E477}" sibTransId="{4F9492AD-1B4D-42E4-956B-2EC4A3352707}"/>
    <dgm:cxn modelId="{114C5E21-82A6-49D2-AF36-F4A741F0B843}" type="presOf" srcId="{5609BA93-3CC9-472D-A1AB-0095D863B48B}" destId="{4D501242-ED0F-40A4-8631-4B54CF7A129D}" srcOrd="1" destOrd="0" presId="urn:microsoft.com/office/officeart/2005/8/layout/radial5"/>
    <dgm:cxn modelId="{DD9C6AE2-BBC1-43E4-9520-240403A18853}" type="presOf" srcId="{0B9920A8-774A-4B94-8479-E7BBE2981669}" destId="{2D3FEDCC-26D4-40DA-829E-3E5B29D6348C}" srcOrd="0" destOrd="0" presId="urn:microsoft.com/office/officeart/2005/8/layout/radial5"/>
    <dgm:cxn modelId="{B6D5D4AE-0642-4472-A625-A821B894CA72}" type="presOf" srcId="{D62E6468-FB62-48A5-A7C1-4DB5B909E477}" destId="{8C2219A8-E1C6-4F44-83C2-79CF3D087A72}" srcOrd="1" destOrd="0" presId="urn:microsoft.com/office/officeart/2005/8/layout/radial5"/>
    <dgm:cxn modelId="{441E8552-F59B-4FFB-BECB-1FC67657ACD0}" type="presOf" srcId="{DD21C43E-BCD9-4FCC-8BB0-2A006C84F01E}" destId="{6020151B-7D93-4B46-8962-9E713D88C9C1}" srcOrd="1" destOrd="0" presId="urn:microsoft.com/office/officeart/2005/8/layout/radial5"/>
    <dgm:cxn modelId="{3B6F2A11-DC57-4E27-A2FF-9A5CEF3D8A73}" type="presOf" srcId="{56D7B29C-F788-4370-9CBD-AF91422E8014}" destId="{854DBCBC-0F46-46FD-8384-F0E7E2325B42}" srcOrd="0" destOrd="0" presId="urn:microsoft.com/office/officeart/2005/8/layout/radial5"/>
    <dgm:cxn modelId="{BB05D5BD-349D-43DE-AB14-B4F38467C3C8}" srcId="{FE1BAA6D-8B07-4361-84EB-F3803E1E9EA7}" destId="{CD535333-57C8-49F1-9619-5D30525D5202}" srcOrd="5" destOrd="0" parTransId="{538A0912-8AEF-4E3F-AB81-1D93618DD73F}" sibTransId="{BF472EDF-80E8-4EA5-A8B7-FE83AD540191}"/>
    <dgm:cxn modelId="{DB08CDA0-4B40-43B6-9511-D5245BD26845}" type="presOf" srcId="{D2B2E96B-08E5-49EE-B3FC-55B053420560}" destId="{03894106-7CDA-49BA-B7A8-D314FD2D9A6E}" srcOrd="0" destOrd="0" presId="urn:microsoft.com/office/officeart/2005/8/layout/radial5"/>
    <dgm:cxn modelId="{67EA0D35-84B7-43F7-884B-EF0285B55E2C}" type="presOf" srcId="{387E8AB9-1959-4982-908D-4EB218666216}" destId="{C7CC78C4-7EF8-4709-BE1C-7D813ABDB1E2}" srcOrd="0" destOrd="0" presId="urn:microsoft.com/office/officeart/2005/8/layout/radial5"/>
    <dgm:cxn modelId="{193AC215-2BCE-47D2-81EA-C7DD1CED2A5F}" type="presOf" srcId="{538A0912-8AEF-4E3F-AB81-1D93618DD73F}" destId="{F21253BD-554B-4BB4-8648-17ECE0A5D449}" srcOrd="1" destOrd="0" presId="urn:microsoft.com/office/officeart/2005/8/layout/radial5"/>
    <dgm:cxn modelId="{93AE91F2-F792-4009-8749-708645D01B48}" srcId="{FE1BAA6D-8B07-4361-84EB-F3803E1E9EA7}" destId="{BD06836E-B477-4435-BE5B-00FA15442FA1}" srcOrd="0" destOrd="0" parTransId="{420E1AC1-8770-4034-AF78-D83AE07BA28D}" sibTransId="{29F7E585-B66F-456C-96F5-2AA877C911DA}"/>
    <dgm:cxn modelId="{50E85EFE-819F-4C2D-A2D2-7E357A2F224D}" type="presOf" srcId="{B6B80E47-19B2-46B7-89B0-C099E21DDD70}" destId="{D524E09B-B84D-4570-9AB5-F3B5B5174DCD}" srcOrd="1" destOrd="0" presId="urn:microsoft.com/office/officeart/2005/8/layout/radial5"/>
    <dgm:cxn modelId="{5DEE8B6C-D981-46F3-8D2C-D56B08A3F983}" type="presOf" srcId="{CD535333-57C8-49F1-9619-5D30525D5202}" destId="{3A4D5AD5-1320-4419-B841-1A708E183FAE}" srcOrd="0" destOrd="0" presId="urn:microsoft.com/office/officeart/2005/8/layout/radial5"/>
    <dgm:cxn modelId="{9FD38870-84D3-43F1-B6F6-F66F3C96E2C5}" type="presOf" srcId="{538A0912-8AEF-4E3F-AB81-1D93618DD73F}" destId="{707C497B-4602-4AC9-B570-0E3828814F40}" srcOrd="0" destOrd="0" presId="urn:microsoft.com/office/officeart/2005/8/layout/radial5"/>
    <dgm:cxn modelId="{34DBC4A7-6D3C-4152-8EE7-5FC8BE792520}" type="presOf" srcId="{D62E6468-FB62-48A5-A7C1-4DB5B909E477}" destId="{2C60EF16-65D1-459B-A9BC-274C4BD00BDA}" srcOrd="0" destOrd="0" presId="urn:microsoft.com/office/officeart/2005/8/layout/radial5"/>
    <dgm:cxn modelId="{D0F94F25-1438-4373-96EA-25A9D4956F18}" srcId="{56D7B29C-F788-4370-9CBD-AF91422E8014}" destId="{FE1BAA6D-8B07-4361-84EB-F3803E1E9EA7}" srcOrd="0" destOrd="0" parTransId="{43949397-1993-4D5A-A4AA-8E3D957E1B63}" sibTransId="{B950FE09-BE2E-48EA-8762-D62A5F430503}"/>
    <dgm:cxn modelId="{FE143CDF-50EB-4C0A-934B-85D0258636EA}" type="presOf" srcId="{7BCBE5FC-3A81-4135-A421-99002BD0CE85}" destId="{4C338FD6-D45D-4CB5-94FB-79EFF141AC74}" srcOrd="1" destOrd="0" presId="urn:microsoft.com/office/officeart/2005/8/layout/radial5"/>
    <dgm:cxn modelId="{DA4EAAF8-2574-4DEE-8427-8A582AF01AD8}" type="presOf" srcId="{1ADFF432-5E44-450A-AC6C-221C721A5C79}" destId="{524DFD81-07E0-471B-A70B-062C562DBB8C}" srcOrd="0" destOrd="0" presId="urn:microsoft.com/office/officeart/2005/8/layout/radial5"/>
    <dgm:cxn modelId="{45A9DB31-56D8-4414-BF17-EE462A9C2C90}" type="presOf" srcId="{58E87DC2-570E-439C-BB49-91ABF7FC20DB}" destId="{CC40088D-4DBD-4E3E-B3E9-E164B90BDB73}" srcOrd="0" destOrd="0" presId="urn:microsoft.com/office/officeart/2005/8/layout/radial5"/>
    <dgm:cxn modelId="{F41C4CEC-E18A-41D5-B700-C6A94DBFEC22}" type="presOf" srcId="{A208672D-7E8F-4D44-8798-0C691190AE2F}" destId="{4B01239D-BA19-486F-BA1D-66880B1A9716}" srcOrd="0" destOrd="0" presId="urn:microsoft.com/office/officeart/2005/8/layout/radial5"/>
    <dgm:cxn modelId="{C81C77A4-D102-495B-A1B1-E0411E024042}" srcId="{FE1BAA6D-8B07-4361-84EB-F3803E1E9EA7}" destId="{A208672D-7E8F-4D44-8798-0C691190AE2F}" srcOrd="3" destOrd="0" parTransId="{7BCBE5FC-3A81-4135-A421-99002BD0CE85}" sibTransId="{D1AD111C-E490-4BFF-A959-78A69D9DFA4F}"/>
    <dgm:cxn modelId="{E60F355E-615E-4179-8CBE-FC09C6892033}" srcId="{FE1BAA6D-8B07-4361-84EB-F3803E1E9EA7}" destId="{D2B2E96B-08E5-49EE-B3FC-55B053420560}" srcOrd="1" destOrd="0" parTransId="{B6B80E47-19B2-46B7-89B0-C099E21DDD70}" sibTransId="{D86D7DFF-7F12-4F52-A3AB-33F0EE52FC9F}"/>
    <dgm:cxn modelId="{B7F243CC-D3B8-402B-A183-4D38152E5873}" type="presParOf" srcId="{854DBCBC-0F46-46FD-8384-F0E7E2325B42}" destId="{3070CC58-EE25-42FD-9E4C-B8356490C065}" srcOrd="0" destOrd="0" presId="urn:microsoft.com/office/officeart/2005/8/layout/radial5"/>
    <dgm:cxn modelId="{0E410FBE-0470-4A63-990F-18EB1739FF77}" type="presParOf" srcId="{854DBCBC-0F46-46FD-8384-F0E7E2325B42}" destId="{6D0851EE-7917-4729-AFE6-E8579AC933B9}" srcOrd="1" destOrd="0" presId="urn:microsoft.com/office/officeart/2005/8/layout/radial5"/>
    <dgm:cxn modelId="{ED83643D-1A94-4C8E-ACBC-FBC7DDA51E3F}" type="presParOf" srcId="{6D0851EE-7917-4729-AFE6-E8579AC933B9}" destId="{82B78971-E226-443C-91BB-9E4DCAC713A8}" srcOrd="0" destOrd="0" presId="urn:microsoft.com/office/officeart/2005/8/layout/radial5"/>
    <dgm:cxn modelId="{DC4BCD2E-FBD8-408E-8CAE-83D8AF03E757}" type="presParOf" srcId="{854DBCBC-0F46-46FD-8384-F0E7E2325B42}" destId="{B6D27809-5D53-4DB0-9560-E1438FB53037}" srcOrd="2" destOrd="0" presId="urn:microsoft.com/office/officeart/2005/8/layout/radial5"/>
    <dgm:cxn modelId="{F0A40D0F-5D6A-4AFA-AEAF-53F66347A44B}" type="presParOf" srcId="{854DBCBC-0F46-46FD-8384-F0E7E2325B42}" destId="{DBCBA6B8-A12D-40CF-8236-04991C3291AF}" srcOrd="3" destOrd="0" presId="urn:microsoft.com/office/officeart/2005/8/layout/radial5"/>
    <dgm:cxn modelId="{5A0B08F3-A7F1-45A4-8F51-66ED6C8671C5}" type="presParOf" srcId="{DBCBA6B8-A12D-40CF-8236-04991C3291AF}" destId="{D524E09B-B84D-4570-9AB5-F3B5B5174DCD}" srcOrd="0" destOrd="0" presId="urn:microsoft.com/office/officeart/2005/8/layout/radial5"/>
    <dgm:cxn modelId="{7EB2F9F1-636C-4ED7-B771-BECACAC99B4A}" type="presParOf" srcId="{854DBCBC-0F46-46FD-8384-F0E7E2325B42}" destId="{03894106-7CDA-49BA-B7A8-D314FD2D9A6E}" srcOrd="4" destOrd="0" presId="urn:microsoft.com/office/officeart/2005/8/layout/radial5"/>
    <dgm:cxn modelId="{40B911BE-5135-4DFF-AF1A-2CE1731900EF}" type="presParOf" srcId="{854DBCBC-0F46-46FD-8384-F0E7E2325B42}" destId="{48D39AF6-DAC8-4BFB-A64E-51C406A45C67}" srcOrd="5" destOrd="0" presId="urn:microsoft.com/office/officeart/2005/8/layout/radial5"/>
    <dgm:cxn modelId="{1CB8B854-FE20-4321-A433-97E2B615BA59}" type="presParOf" srcId="{48D39AF6-DAC8-4BFB-A64E-51C406A45C67}" destId="{4D501242-ED0F-40A4-8631-4B54CF7A129D}" srcOrd="0" destOrd="0" presId="urn:microsoft.com/office/officeart/2005/8/layout/radial5"/>
    <dgm:cxn modelId="{8D006A9B-47D2-4911-9726-06B1BC55C0C1}" type="presParOf" srcId="{854DBCBC-0F46-46FD-8384-F0E7E2325B42}" destId="{2D3FEDCC-26D4-40DA-829E-3E5B29D6348C}" srcOrd="6" destOrd="0" presId="urn:microsoft.com/office/officeart/2005/8/layout/radial5"/>
    <dgm:cxn modelId="{9F3B495C-AEC6-46A3-8B96-C2BC8D71A670}" type="presParOf" srcId="{854DBCBC-0F46-46FD-8384-F0E7E2325B42}" destId="{EDD7F004-B6B9-4C0C-BF0E-9F230E0A81D1}" srcOrd="7" destOrd="0" presId="urn:microsoft.com/office/officeart/2005/8/layout/radial5"/>
    <dgm:cxn modelId="{350D4A38-846B-4CFB-B552-91C07122277C}" type="presParOf" srcId="{EDD7F004-B6B9-4C0C-BF0E-9F230E0A81D1}" destId="{4C338FD6-D45D-4CB5-94FB-79EFF141AC74}" srcOrd="0" destOrd="0" presId="urn:microsoft.com/office/officeart/2005/8/layout/radial5"/>
    <dgm:cxn modelId="{9D9C3321-DD6C-4257-A6D2-E85EAF99D003}" type="presParOf" srcId="{854DBCBC-0F46-46FD-8384-F0E7E2325B42}" destId="{4B01239D-BA19-486F-BA1D-66880B1A9716}" srcOrd="8" destOrd="0" presId="urn:microsoft.com/office/officeart/2005/8/layout/radial5"/>
    <dgm:cxn modelId="{47B91CEF-70EE-412D-8B88-BCDE9EBCFEF2}" type="presParOf" srcId="{854DBCBC-0F46-46FD-8384-F0E7E2325B42}" destId="{5D3AB626-295B-473D-9ABC-60AD05D11CFD}" srcOrd="9" destOrd="0" presId="urn:microsoft.com/office/officeart/2005/8/layout/radial5"/>
    <dgm:cxn modelId="{39BF878E-3145-4670-BE81-2D1FFEAF27F6}" type="presParOf" srcId="{5D3AB626-295B-473D-9ABC-60AD05D11CFD}" destId="{6020151B-7D93-4B46-8962-9E713D88C9C1}" srcOrd="0" destOrd="0" presId="urn:microsoft.com/office/officeart/2005/8/layout/radial5"/>
    <dgm:cxn modelId="{FA4E6145-FC08-47B3-B15A-9E8649789897}" type="presParOf" srcId="{854DBCBC-0F46-46FD-8384-F0E7E2325B42}" destId="{7F25ABB2-BACF-462D-9FE3-7E3829ACD2E9}" srcOrd="10" destOrd="0" presId="urn:microsoft.com/office/officeart/2005/8/layout/radial5"/>
    <dgm:cxn modelId="{A5536497-8669-4F11-B0B1-BE416EC716C9}" type="presParOf" srcId="{854DBCBC-0F46-46FD-8384-F0E7E2325B42}" destId="{707C497B-4602-4AC9-B570-0E3828814F40}" srcOrd="11" destOrd="0" presId="urn:microsoft.com/office/officeart/2005/8/layout/radial5"/>
    <dgm:cxn modelId="{6276A0D8-1647-430C-8000-2CA1C28283B0}" type="presParOf" srcId="{707C497B-4602-4AC9-B570-0E3828814F40}" destId="{F21253BD-554B-4BB4-8648-17ECE0A5D449}" srcOrd="0" destOrd="0" presId="urn:microsoft.com/office/officeart/2005/8/layout/radial5"/>
    <dgm:cxn modelId="{04565ED5-9EBF-44D8-AEA0-845D8FF334A5}" type="presParOf" srcId="{854DBCBC-0F46-46FD-8384-F0E7E2325B42}" destId="{3A4D5AD5-1320-4419-B841-1A708E183FAE}" srcOrd="12" destOrd="0" presId="urn:microsoft.com/office/officeart/2005/8/layout/radial5"/>
    <dgm:cxn modelId="{D577C7C3-2C1F-4EAD-AF7B-AB4110017412}" type="presParOf" srcId="{854DBCBC-0F46-46FD-8384-F0E7E2325B42}" destId="{2C60EF16-65D1-459B-A9BC-274C4BD00BDA}" srcOrd="13" destOrd="0" presId="urn:microsoft.com/office/officeart/2005/8/layout/radial5"/>
    <dgm:cxn modelId="{E948BCE9-7DF6-4F59-9BFB-DF900645178E}" type="presParOf" srcId="{2C60EF16-65D1-459B-A9BC-274C4BD00BDA}" destId="{8C2219A8-E1C6-4F44-83C2-79CF3D087A72}" srcOrd="0" destOrd="0" presId="urn:microsoft.com/office/officeart/2005/8/layout/radial5"/>
    <dgm:cxn modelId="{75253A89-3F96-4222-B74B-8FFA1D0B9E8E}" type="presParOf" srcId="{854DBCBC-0F46-46FD-8384-F0E7E2325B42}" destId="{CC40088D-4DBD-4E3E-B3E9-E164B90BDB73}" srcOrd="14" destOrd="0" presId="urn:microsoft.com/office/officeart/2005/8/layout/radial5"/>
    <dgm:cxn modelId="{95A3CE0D-CEE2-4593-B04E-A1B3FCF07798}" type="presParOf" srcId="{854DBCBC-0F46-46FD-8384-F0E7E2325B42}" destId="{524DFD81-07E0-471B-A70B-062C562DBB8C}" srcOrd="15" destOrd="0" presId="urn:microsoft.com/office/officeart/2005/8/layout/radial5"/>
    <dgm:cxn modelId="{E0ECD798-0E44-4E9B-A7C4-C3E075F15D18}" type="presParOf" srcId="{524DFD81-07E0-471B-A70B-062C562DBB8C}" destId="{E69B0EEC-53CA-4D3D-80BF-A213A4C36323}" srcOrd="0" destOrd="0" presId="urn:microsoft.com/office/officeart/2005/8/layout/radial5"/>
    <dgm:cxn modelId="{17F7C22A-1584-4DFA-8610-443F32EF6AF3}" type="presParOf" srcId="{854DBCBC-0F46-46FD-8384-F0E7E2325B42}" destId="{C7CC78C4-7EF8-4709-BE1C-7D813ABDB1E2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9DCF8-620E-40E9-B4F0-7D39515FEEBF}">
      <dsp:nvSpPr>
        <dsp:cNvPr id="0" name=""/>
        <dsp:cNvSpPr/>
      </dsp:nvSpPr>
      <dsp:spPr>
        <a:xfrm>
          <a:off x="3033553" y="2490203"/>
          <a:ext cx="2520937" cy="190396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শিক্ষাক্ষেত্রে 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ইন্টারনেটের 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ব্যবহার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402736" y="2769032"/>
        <a:ext cx="1782571" cy="1346306"/>
      </dsp:txXfrm>
    </dsp:sp>
    <dsp:sp modelId="{11BC536A-CE4B-4CA1-BA2D-68A95F4F3077}">
      <dsp:nvSpPr>
        <dsp:cNvPr id="0" name=""/>
        <dsp:cNvSpPr/>
      </dsp:nvSpPr>
      <dsp:spPr>
        <a:xfrm rot="16235662">
          <a:off x="4166412" y="1926216"/>
          <a:ext cx="280291" cy="615074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208019" y="2091272"/>
        <a:ext cx="196204" cy="369044"/>
      </dsp:txXfrm>
    </dsp:sp>
    <dsp:sp modelId="{3469895C-E502-43B4-9AFA-3B110C78AF57}">
      <dsp:nvSpPr>
        <dsp:cNvPr id="0" name=""/>
        <dsp:cNvSpPr/>
      </dsp:nvSpPr>
      <dsp:spPr>
        <a:xfrm>
          <a:off x="3276604" y="152403"/>
          <a:ext cx="2084325" cy="18090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ই- বুক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581846" y="417331"/>
        <a:ext cx="1473841" cy="1279187"/>
      </dsp:txXfrm>
    </dsp:sp>
    <dsp:sp modelId="{65423279-6EC6-4149-8597-A1A744EBE895}">
      <dsp:nvSpPr>
        <dsp:cNvPr id="0" name=""/>
        <dsp:cNvSpPr/>
      </dsp:nvSpPr>
      <dsp:spPr>
        <a:xfrm rot="20595060">
          <a:off x="5559482" y="2716010"/>
          <a:ext cx="251218" cy="615074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561081" y="2849884"/>
        <a:ext cx="175853" cy="369044"/>
      </dsp:txXfrm>
    </dsp:sp>
    <dsp:sp modelId="{A12D1F61-C215-42DC-A93B-E7CD9E5B3A34}">
      <dsp:nvSpPr>
        <dsp:cNvPr id="0" name=""/>
        <dsp:cNvSpPr/>
      </dsp:nvSpPr>
      <dsp:spPr>
        <a:xfrm>
          <a:off x="5867391" y="1676398"/>
          <a:ext cx="2105092" cy="195105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ফরম পূরণ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175675" y="1962123"/>
        <a:ext cx="1488524" cy="1379602"/>
      </dsp:txXfrm>
    </dsp:sp>
    <dsp:sp modelId="{B422CBDB-C5D8-4347-8D91-111DA9A2CBA3}">
      <dsp:nvSpPr>
        <dsp:cNvPr id="0" name=""/>
        <dsp:cNvSpPr/>
      </dsp:nvSpPr>
      <dsp:spPr>
        <a:xfrm rot="3240000">
          <a:off x="4911354" y="4183600"/>
          <a:ext cx="289549" cy="615074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929258" y="4271477"/>
        <a:ext cx="202684" cy="369044"/>
      </dsp:txXfrm>
    </dsp:sp>
    <dsp:sp modelId="{00FE7EFC-AFF2-429A-892F-BA2C61D23720}">
      <dsp:nvSpPr>
        <dsp:cNvPr id="0" name=""/>
        <dsp:cNvSpPr/>
      </dsp:nvSpPr>
      <dsp:spPr>
        <a:xfrm>
          <a:off x="4706612" y="4586110"/>
          <a:ext cx="2151386" cy="18090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ভর্তির আবেদন</a:t>
          </a:r>
          <a:endParaRPr lang="en-US" sz="3500" kern="1200" dirty="0">
            <a:latin typeface="NikoshBAN" pitchFamily="2" charset="0"/>
            <a:cs typeface="NikoshBAN" pitchFamily="2" charset="0"/>
          </a:endParaRPr>
        </a:p>
      </dsp:txBody>
      <dsp:txXfrm>
        <a:off x="5021675" y="4851038"/>
        <a:ext cx="1521260" cy="1279187"/>
      </dsp:txXfrm>
    </dsp:sp>
    <dsp:sp modelId="{1CBEEDD8-E88E-4D6B-844C-BD86EED50F89}">
      <dsp:nvSpPr>
        <dsp:cNvPr id="0" name=""/>
        <dsp:cNvSpPr/>
      </dsp:nvSpPr>
      <dsp:spPr>
        <a:xfrm rot="7560000">
          <a:off x="3393882" y="4178790"/>
          <a:ext cx="283053" cy="615074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3461296" y="4267456"/>
        <a:ext cx="198137" cy="369044"/>
      </dsp:txXfrm>
    </dsp:sp>
    <dsp:sp modelId="{980D512D-E0BC-4C69-80BC-6BB3301A05EA}">
      <dsp:nvSpPr>
        <dsp:cNvPr id="0" name=""/>
        <dsp:cNvSpPr/>
      </dsp:nvSpPr>
      <dsp:spPr>
        <a:xfrm>
          <a:off x="1676398" y="4586110"/>
          <a:ext cx="2258680" cy="18090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তথ্য জানা</a:t>
          </a:r>
          <a:endParaRPr lang="en-US" sz="3500" kern="1200" dirty="0">
            <a:latin typeface="NikoshBAN" pitchFamily="2" charset="0"/>
            <a:cs typeface="NikoshBAN" pitchFamily="2" charset="0"/>
          </a:endParaRPr>
        </a:p>
      </dsp:txBody>
      <dsp:txXfrm>
        <a:off x="2007174" y="4851038"/>
        <a:ext cx="1597128" cy="1279187"/>
      </dsp:txXfrm>
    </dsp:sp>
    <dsp:sp modelId="{03347D18-AE51-4F68-AD97-EEBC24B32DEB}">
      <dsp:nvSpPr>
        <dsp:cNvPr id="0" name=""/>
        <dsp:cNvSpPr/>
      </dsp:nvSpPr>
      <dsp:spPr>
        <a:xfrm rot="11816129">
          <a:off x="2743168" y="2704679"/>
          <a:ext cx="277605" cy="615074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2824643" y="2839824"/>
        <a:ext cx="194324" cy="369044"/>
      </dsp:txXfrm>
    </dsp:sp>
    <dsp:sp modelId="{B14FA5AC-9E20-4D74-B734-8CA0CC18681F}">
      <dsp:nvSpPr>
        <dsp:cNvPr id="0" name=""/>
        <dsp:cNvSpPr/>
      </dsp:nvSpPr>
      <dsp:spPr>
        <a:xfrm>
          <a:off x="762003" y="1752594"/>
          <a:ext cx="1907581" cy="18090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পরীক্ষার ফলাফল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041362" y="2017522"/>
        <a:ext cx="1348863" cy="1279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79E8D-04CD-44EF-A5D2-53DCBE6F2FFA}">
      <dsp:nvSpPr>
        <dsp:cNvPr id="0" name=""/>
        <dsp:cNvSpPr/>
      </dsp:nvSpPr>
      <dsp:spPr>
        <a:xfrm>
          <a:off x="228600" y="4267152"/>
          <a:ext cx="2176571" cy="5334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ই-টিকেট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28600" y="4333834"/>
        <a:ext cx="1976527" cy="400089"/>
      </dsp:txXfrm>
    </dsp:sp>
    <dsp:sp modelId="{7390496D-CBCC-4F79-B533-9059B2DC7B41}">
      <dsp:nvSpPr>
        <dsp:cNvPr id="0" name=""/>
        <dsp:cNvSpPr/>
      </dsp:nvSpPr>
      <dsp:spPr>
        <a:xfrm>
          <a:off x="0" y="76200"/>
          <a:ext cx="6292710" cy="304725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০</a:t>
          </a:r>
          <a:endParaRPr lang="en-US" sz="6500" kern="1200" dirty="0"/>
        </a:p>
      </dsp:txBody>
      <dsp:txXfrm>
        <a:off x="148755" y="224955"/>
        <a:ext cx="5995200" cy="2749745"/>
      </dsp:txXfrm>
    </dsp:sp>
    <dsp:sp modelId="{9DFABFBA-976D-48E0-9E1D-92FBA4233716}">
      <dsp:nvSpPr>
        <dsp:cNvPr id="0" name=""/>
        <dsp:cNvSpPr/>
      </dsp:nvSpPr>
      <dsp:spPr>
        <a:xfrm rot="10800000" flipV="1">
          <a:off x="6324607" y="1219211"/>
          <a:ext cx="2285250" cy="6857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টেলিভিশন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6581776" y="1304934"/>
        <a:ext cx="2028081" cy="514338"/>
      </dsp:txXfrm>
    </dsp:sp>
    <dsp:sp modelId="{022BF0FA-2EE5-4CA2-AF02-E7A2353A2E24}">
      <dsp:nvSpPr>
        <dsp:cNvPr id="0" name=""/>
        <dsp:cNvSpPr/>
      </dsp:nvSpPr>
      <dsp:spPr>
        <a:xfrm>
          <a:off x="2667001" y="3352793"/>
          <a:ext cx="5791221" cy="304725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০</a:t>
          </a:r>
          <a:endParaRPr lang="en-US" sz="6500" kern="1200" dirty="0"/>
        </a:p>
      </dsp:txBody>
      <dsp:txXfrm>
        <a:off x="2815756" y="3501548"/>
        <a:ext cx="5493711" cy="2749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0CC58-EE25-42FD-9E4C-B8356490C065}">
      <dsp:nvSpPr>
        <dsp:cNvPr id="0" name=""/>
        <dsp:cNvSpPr/>
      </dsp:nvSpPr>
      <dsp:spPr>
        <a:xfrm>
          <a:off x="2484296" y="2052700"/>
          <a:ext cx="3212466" cy="234775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NikoshBAN" pitchFamily="2" charset="0"/>
              <a:cs typeface="NikoshBAN" pitchFamily="2" charset="0"/>
            </a:rPr>
            <a:t>দৈনন্দিন জীবনে ইন্টারনেটের ব্যবহার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2954751" y="2396520"/>
        <a:ext cx="2271556" cy="1660110"/>
      </dsp:txXfrm>
    </dsp:sp>
    <dsp:sp modelId="{6D0851EE-7917-4729-AFE6-E8579AC933B9}">
      <dsp:nvSpPr>
        <dsp:cNvPr id="0" name=""/>
        <dsp:cNvSpPr/>
      </dsp:nvSpPr>
      <dsp:spPr>
        <a:xfrm rot="16215052">
          <a:off x="3939092" y="1488151"/>
          <a:ext cx="315685" cy="55135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986237" y="1645773"/>
        <a:ext cx="220980" cy="330812"/>
      </dsp:txXfrm>
    </dsp:sp>
    <dsp:sp modelId="{B6D27809-5D53-4DB0-9560-E1438FB53037}">
      <dsp:nvSpPr>
        <dsp:cNvPr id="0" name=""/>
        <dsp:cNvSpPr/>
      </dsp:nvSpPr>
      <dsp:spPr>
        <a:xfrm>
          <a:off x="2916252" y="3808"/>
          <a:ext cx="2370414" cy="1453273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পত্রিকা পড়া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>
        <a:off x="3263391" y="216635"/>
        <a:ext cx="1676136" cy="1027619"/>
      </dsp:txXfrm>
    </dsp:sp>
    <dsp:sp modelId="{DBCBA6B8-A12D-40CF-8236-04991C3291AF}">
      <dsp:nvSpPr>
        <dsp:cNvPr id="0" name=""/>
        <dsp:cNvSpPr/>
      </dsp:nvSpPr>
      <dsp:spPr>
        <a:xfrm rot="19321193">
          <a:off x="5337040" y="1715193"/>
          <a:ext cx="672508" cy="55135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54554" y="1876357"/>
        <a:ext cx="507102" cy="330812"/>
      </dsp:txXfrm>
    </dsp:sp>
    <dsp:sp modelId="{03894106-7CDA-49BA-B7A8-D314FD2D9A6E}">
      <dsp:nvSpPr>
        <dsp:cNvPr id="0" name=""/>
        <dsp:cNvSpPr/>
      </dsp:nvSpPr>
      <dsp:spPr>
        <a:xfrm>
          <a:off x="5625016" y="237573"/>
          <a:ext cx="2680783" cy="148901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ভিডিও কল করা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>
        <a:off x="6017608" y="455634"/>
        <a:ext cx="1895599" cy="1052894"/>
      </dsp:txXfrm>
    </dsp:sp>
    <dsp:sp modelId="{48D39AF6-DAC8-4BFB-A64E-51C406A45C67}">
      <dsp:nvSpPr>
        <dsp:cNvPr id="0" name=""/>
        <dsp:cNvSpPr/>
      </dsp:nvSpPr>
      <dsp:spPr>
        <a:xfrm rot="21559999">
          <a:off x="5847625" y="2956381"/>
          <a:ext cx="303592" cy="55135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847628" y="3067181"/>
        <a:ext cx="212514" cy="330812"/>
      </dsp:txXfrm>
    </dsp:sp>
    <dsp:sp modelId="{2D3FEDCC-26D4-40DA-829E-3E5B29D6348C}">
      <dsp:nvSpPr>
        <dsp:cNvPr id="0" name=""/>
        <dsp:cNvSpPr/>
      </dsp:nvSpPr>
      <dsp:spPr>
        <a:xfrm>
          <a:off x="6269226" y="2460374"/>
          <a:ext cx="1911078" cy="145946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GPS ব্যবহার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>
        <a:off x="6549097" y="2674107"/>
        <a:ext cx="1351336" cy="1031996"/>
      </dsp:txXfrm>
    </dsp:sp>
    <dsp:sp modelId="{EDD7F004-B6B9-4C0C-BF0E-9F230E0A81D1}">
      <dsp:nvSpPr>
        <dsp:cNvPr id="0" name=""/>
        <dsp:cNvSpPr/>
      </dsp:nvSpPr>
      <dsp:spPr>
        <a:xfrm rot="2151421">
          <a:off x="5433578" y="4222079"/>
          <a:ext cx="831588" cy="55135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49252" y="4283905"/>
        <a:ext cx="666182" cy="330812"/>
      </dsp:txXfrm>
    </dsp:sp>
    <dsp:sp modelId="{4B01239D-BA19-486F-BA1D-66880B1A9716}">
      <dsp:nvSpPr>
        <dsp:cNvPr id="0" name=""/>
        <dsp:cNvSpPr/>
      </dsp:nvSpPr>
      <dsp:spPr>
        <a:xfrm>
          <a:off x="6170081" y="4771594"/>
          <a:ext cx="2135718" cy="145946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টিভি দেখা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>
        <a:off x="6482850" y="4985327"/>
        <a:ext cx="1510180" cy="1031996"/>
      </dsp:txXfrm>
    </dsp:sp>
    <dsp:sp modelId="{5D3AB626-295B-473D-9ABC-60AD05D11CFD}">
      <dsp:nvSpPr>
        <dsp:cNvPr id="0" name=""/>
        <dsp:cNvSpPr/>
      </dsp:nvSpPr>
      <dsp:spPr>
        <a:xfrm rot="5449167">
          <a:off x="3944164" y="4355788"/>
          <a:ext cx="252542" cy="55135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982587" y="4428180"/>
        <a:ext cx="176779" cy="330812"/>
      </dsp:txXfrm>
    </dsp:sp>
    <dsp:sp modelId="{7F25ABB2-BACF-462D-9FE3-7E3829ACD2E9}">
      <dsp:nvSpPr>
        <dsp:cNvPr id="0" name=""/>
        <dsp:cNvSpPr/>
      </dsp:nvSpPr>
      <dsp:spPr>
        <a:xfrm>
          <a:off x="2728971" y="4876810"/>
          <a:ext cx="2654440" cy="1500969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যানবাহনের টিকেট কাটা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>
        <a:off x="3117705" y="5096622"/>
        <a:ext cx="1876972" cy="1061345"/>
      </dsp:txXfrm>
    </dsp:sp>
    <dsp:sp modelId="{707C497B-4602-4AC9-B570-0E3828814F40}">
      <dsp:nvSpPr>
        <dsp:cNvPr id="0" name=""/>
        <dsp:cNvSpPr/>
      </dsp:nvSpPr>
      <dsp:spPr>
        <a:xfrm rot="8725593">
          <a:off x="2216443" y="4048523"/>
          <a:ext cx="562823" cy="55135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367244" y="4111862"/>
        <a:ext cx="397417" cy="330812"/>
      </dsp:txXfrm>
    </dsp:sp>
    <dsp:sp modelId="{3A4D5AD5-1320-4419-B841-1A708E183FAE}">
      <dsp:nvSpPr>
        <dsp:cNvPr id="0" name=""/>
        <dsp:cNvSpPr/>
      </dsp:nvSpPr>
      <dsp:spPr>
        <a:xfrm>
          <a:off x="0" y="4460091"/>
          <a:ext cx="2483639" cy="145946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ডাউনলোড করা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>
        <a:off x="363721" y="4673824"/>
        <a:ext cx="1756197" cy="1031996"/>
      </dsp:txXfrm>
    </dsp:sp>
    <dsp:sp modelId="{2C60EF16-65D1-459B-A9BC-274C4BD00BDA}">
      <dsp:nvSpPr>
        <dsp:cNvPr id="0" name=""/>
        <dsp:cNvSpPr/>
      </dsp:nvSpPr>
      <dsp:spPr>
        <a:xfrm rot="11004093">
          <a:off x="2038772" y="2838425"/>
          <a:ext cx="318936" cy="55135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134369" y="2951534"/>
        <a:ext cx="223255" cy="330812"/>
      </dsp:txXfrm>
    </dsp:sp>
    <dsp:sp modelId="{CC40088D-4DBD-4E3E-B3E9-E164B90BDB73}">
      <dsp:nvSpPr>
        <dsp:cNvPr id="0" name=""/>
        <dsp:cNvSpPr/>
      </dsp:nvSpPr>
      <dsp:spPr>
        <a:xfrm>
          <a:off x="229174" y="2316714"/>
          <a:ext cx="1661597" cy="145946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ই- মেইল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>
        <a:off x="472509" y="2530447"/>
        <a:ext cx="1174927" cy="1031996"/>
      </dsp:txXfrm>
    </dsp:sp>
    <dsp:sp modelId="{524DFD81-07E0-471B-A70B-062C562DBB8C}">
      <dsp:nvSpPr>
        <dsp:cNvPr id="0" name=""/>
        <dsp:cNvSpPr/>
      </dsp:nvSpPr>
      <dsp:spPr>
        <a:xfrm rot="13065097">
          <a:off x="2125744" y="1702367"/>
          <a:ext cx="704753" cy="55135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273838" y="1863271"/>
        <a:ext cx="539347" cy="330812"/>
      </dsp:txXfrm>
    </dsp:sp>
    <dsp:sp modelId="{C7CC78C4-7EF8-4709-BE1C-7D813ABDB1E2}">
      <dsp:nvSpPr>
        <dsp:cNvPr id="0" name=""/>
        <dsp:cNvSpPr/>
      </dsp:nvSpPr>
      <dsp:spPr>
        <a:xfrm>
          <a:off x="0" y="255806"/>
          <a:ext cx="2392715" cy="145946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ফেসবুক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>
        <a:off x="350405" y="469539"/>
        <a:ext cx="1691905" cy="103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218-87DF-4FBF-921D-DBC0A5E21774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097A-AC16-4A05-B1B4-42F2FAC54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218-87DF-4FBF-921D-DBC0A5E21774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097A-AC16-4A05-B1B4-42F2FAC54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218-87DF-4FBF-921D-DBC0A5E21774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097A-AC16-4A05-B1B4-42F2FAC54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218-87DF-4FBF-921D-DBC0A5E21774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097A-AC16-4A05-B1B4-42F2FAC54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218-87DF-4FBF-921D-DBC0A5E21774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097A-AC16-4A05-B1B4-42F2FAC54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218-87DF-4FBF-921D-DBC0A5E21774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097A-AC16-4A05-B1B4-42F2FAC54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218-87DF-4FBF-921D-DBC0A5E21774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097A-AC16-4A05-B1B4-42F2FAC54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218-87DF-4FBF-921D-DBC0A5E21774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097A-AC16-4A05-B1B4-42F2FAC54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218-87DF-4FBF-921D-DBC0A5E21774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097A-AC16-4A05-B1B4-42F2FAC54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218-87DF-4FBF-921D-DBC0A5E21774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097A-AC16-4A05-B1B4-42F2FAC54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8218-87DF-4FBF-921D-DBC0A5E21774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097A-AC16-4A05-B1B4-42F2FAC54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8218-87DF-4FBF-921D-DBC0A5E21774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097A-AC16-4A05-B1B4-42F2FAC54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Image result for flower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flower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Master\Desktop\11838283-vector-illustration-of-sun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35233"/>
            <a:ext cx="9296399" cy="7086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1219200" y="685800"/>
            <a:ext cx="103631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28600" y="228600"/>
          <a:ext cx="8763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4429125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Master\Desktop\50049094_51693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429000" cy="35002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81400"/>
            <a:ext cx="7572375" cy="29718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152400"/>
          <a:ext cx="8458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E:\MOTIAR\D,contennt Picture 2\emil 1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3581400"/>
            <a:ext cx="59436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" name="Picture 3" descr="E:\MOTIAR\D,contennt Picture 2\facrbook 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381000"/>
            <a:ext cx="71628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278876"/>
              </p:ext>
            </p:extLst>
          </p:nvPr>
        </p:nvGraphicFramePr>
        <p:xfrm>
          <a:off x="381000" y="152400"/>
          <a:ext cx="8305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09600"/>
            <a:ext cx="50292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886200"/>
            <a:ext cx="77724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দৈনন্দিন জীবনে ইন্টারনেটের ব্যবহার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743200"/>
            <a:ext cx="77724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381000"/>
            <a:ext cx="5334000" cy="1295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057400"/>
            <a:ext cx="8153400" cy="2743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1। কয়েকটি ব্রাউজারের নাম বল?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ই-বুক কী?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অবস্থান জানার জন্য কী ব্যবহার করা হয়?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00200" y="533400"/>
            <a:ext cx="6400800" cy="16764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590800"/>
            <a:ext cx="8153400" cy="27432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শিক্ষাজীবনে একজন ছাত্র কিভাবে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ইন্টারনেটের সুফল পেতে পারে।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ster\Desktop\ro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5104558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84060"/>
            <a:ext cx="73914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457200"/>
            <a:ext cx="3869872" cy="118872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06" y="659674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67200" y="1647225"/>
            <a:ext cx="47244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৫ম 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২৭/১০/২০১৯খ্রিঃ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6" name="TextBox 12"/>
          <p:cNvSpPr txBox="1"/>
          <p:nvPr/>
        </p:nvSpPr>
        <p:spPr>
          <a:xfrm>
            <a:off x="457200" y="2984358"/>
            <a:ext cx="3657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মোঃ সাইফুজ্জামান সাদেক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সহকারী শিক্ষক</a:t>
            </a:r>
            <a:r>
              <a:rPr lang="bn-BD" sz="2400" dirty="0" smtClean="0">
                <a:solidFill>
                  <a:srgbClr val="00B050"/>
                </a:solidFill>
                <a:latin typeface="Mongolian Baiti" panose="03000500000000000000" pitchFamily="66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লুৎ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ফুন্নেছা বালিকা বিদ্যানিকেতন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পাগলা থানা সদর </a:t>
            </a:r>
          </a:p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গফরগা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ও,ময়মনসিংহ।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Hsadak42@outlook.com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47800"/>
            <a:ext cx="84582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 ও দৈনন্দিন জীবনে ইন্টারনেটের ব্যবহার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1" y="1447800"/>
            <a:ext cx="6858000" cy="7053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81534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ইন্টারনেট কী তা বলতে পারবে।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শিক্ষাক্ষেত্রে ইন্টারনেটের ব্যবহার লিখতে পারবে।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দৈনন্দিন জীবনে সমস্যা সমাধানে ইন্টারনেটের গুরুত্ব   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ব্যাখ্যা করতে পারবে।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304800"/>
            <a:ext cx="2450375" cy="99277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229600" cy="11430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উপরের ছবি দু’টিতে কী দেখা যাচ্ছে? 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0"/>
            <a:ext cx="4191000" cy="3810000"/>
          </a:xfrm>
          <a:prstGeom prst="rect">
            <a:avLst/>
          </a:prstGeom>
        </p:spPr>
      </p:pic>
      <p:pic>
        <p:nvPicPr>
          <p:cNvPr id="7" name="Picture 1" descr="C:\Users\Master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4100783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ster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685800"/>
            <a:ext cx="42672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533400" y="4724400"/>
            <a:ext cx="40386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 ক্লাশরুম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4400" y="4724400"/>
            <a:ext cx="40386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 ফলাফল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Master\Desktop\Multime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4381557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81000" y="4724400"/>
            <a:ext cx="40386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ই-বুক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85714" y="4724400"/>
            <a:ext cx="40386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নোটিশ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Master\Desktop\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762000"/>
            <a:ext cx="411480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52400" y="838200"/>
            <a:ext cx="4191000" cy="3657600"/>
            <a:chOff x="0" y="29497"/>
            <a:chExt cx="5638800" cy="6923548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29497"/>
              <a:ext cx="5562600" cy="385670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8" name="Picture 2" descr="E:\CPD of ICT Digital Contant Development 23-04-14\Contant\ereader-comparison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673145"/>
              <a:ext cx="5638800" cy="42799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713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91575570"/>
              </p:ext>
            </p:extLst>
          </p:nvPr>
        </p:nvGraphicFramePr>
        <p:xfrm>
          <a:off x="228600" y="1524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143000"/>
            <a:ext cx="41910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3048000"/>
            <a:ext cx="7848600" cy="1828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শিক্ষাক্ষেত্রে ইন্টারনেটের 4টি ব্যবহার লিখ?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726</TotalTime>
  <Words>192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Mongolian Baiti</vt:lpstr>
      <vt:lpstr>NikoshBAN</vt:lpstr>
      <vt:lpstr>Office Theme</vt:lpstr>
      <vt:lpstr>PowerPoint Presentation</vt:lpstr>
      <vt:lpstr>পরিচিতি</vt:lpstr>
      <vt:lpstr>PowerPoint Presentation</vt:lpstr>
      <vt:lpstr>PowerPoint Presentation</vt:lpstr>
      <vt:lpstr>উপরের ছবি দু’টিতে কী দেখা যাচ্ছে?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abul hasham</dc:creator>
  <cp:lastModifiedBy>UITRCE</cp:lastModifiedBy>
  <cp:revision>145</cp:revision>
  <dcterms:created xsi:type="dcterms:W3CDTF">2019-05-17T06:10:13Z</dcterms:created>
  <dcterms:modified xsi:type="dcterms:W3CDTF">2019-10-27T04:33:25Z</dcterms:modified>
</cp:coreProperties>
</file>