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6" r:id="rId3"/>
    <p:sldId id="260" r:id="rId4"/>
    <p:sldId id="261" r:id="rId5"/>
    <p:sldId id="259" r:id="rId6"/>
    <p:sldId id="272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400800"/>
          </a:xfrm>
        </p:spPr>
        <p:txBody>
          <a:bodyPr>
            <a:normAutofit/>
          </a:bodyPr>
          <a:lstStyle/>
          <a:p>
            <a:pPr algn="ctr"/>
            <a:endParaRPr lang="en-US" sz="7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8" descr="999999999999999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8229600" cy="4419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5865" y="1143000"/>
            <a:ext cx="30684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C:\Users\MD. Shafiqul Alam\Downloads\Untitled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382000" cy="4149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4800600"/>
            <a:ext cx="65532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 যোগাযোগ মাধ্যম </a:t>
            </a:r>
          </a:p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85088"/>
          </a:xfrm>
        </p:spPr>
        <p:txBody>
          <a:bodyPr>
            <a:normAutofit fontScale="90000"/>
          </a:bodyPr>
          <a:lstStyle/>
          <a:p>
            <a:r>
              <a:rPr lang="en-US" altLang="en-US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শিক্ষাজীবনে ইন্টারনেটের প্রভাব-</a:t>
            </a:r>
            <a:r>
              <a:rPr lang="en-US" alt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alt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13" descr="C:\Users\MD. Shafiqul Alam\Downloads\h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172200" cy="319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4953000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পাঠ্য বই হারিয়ে গেলে এনসিটিবি’র ওয়েবসাইট থেকে ডাউনলোড করা </a:t>
            </a:r>
            <a:endParaRPr lang="en-US" altLang="en-US" sz="40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MD. Shafiqul Alam\Downloads\b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31242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C:\Users\MD. Shafiqul Alam\Downloads\h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"/>
            <a:ext cx="46482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67000" y="5715000"/>
            <a:ext cx="5509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বই এখন আর বহন করতে হয় </a:t>
            </a:r>
            <a:r>
              <a:rPr lang="en-US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না । </a:t>
            </a:r>
            <a:endParaRPr lang="en-US" alt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8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১। ইন্টারনেট কাকে বলে ?</a:t>
            </a:r>
          </a:p>
          <a:p>
            <a:pPr>
              <a:defRPr/>
            </a:pPr>
            <a:r>
              <a:rPr lang="en-US" sz="36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 জীবনে ইন্টারনেটের ব্যবহার</a:t>
            </a:r>
            <a:r>
              <a:rPr lang="en-US" sz="36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পাঁচটি ক্ষেত্রের  </a:t>
            </a:r>
          </a:p>
          <a:p>
            <a:pPr>
              <a:buNone/>
              <a:defRPr/>
            </a:pPr>
            <a:r>
              <a:rPr lang="en-US" sz="36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নাম বল।</a:t>
            </a:r>
          </a:p>
          <a:p>
            <a:pPr>
              <a:defRPr/>
            </a:pPr>
            <a:r>
              <a:rPr lang="en-US" sz="3600" b="1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 সমস্যা সমাধানে ইন্টারনেট কোথায় 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  <a:defRPr/>
            </a:pP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ব্যবহৃত  হচ্ছে- তিনটি ক্ষেত্রগুলোর নাম বল। </a:t>
            </a:r>
          </a:p>
          <a:p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8912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80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ইন্টারনেট ব্যবহারের উপকারিতা ও অপকারিতা সম্পর্কে বর্ণনা দাও।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610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3733800" cy="2514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900" dirty="0" smtClean="0">
                <a:latin typeface="Nikosh" pitchFamily="2" charset="0"/>
                <a:cs typeface="Nikosh" pitchFamily="2" charset="0"/>
              </a:rPr>
              <a:t>পরিচিতি </a:t>
            </a:r>
            <a:endParaRPr lang="en-US" sz="89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48" y="1143000"/>
            <a:ext cx="2170904" cy="1645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3165" y="2971800"/>
            <a:ext cx="3629024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মোঃ সাইফুজ্জামান সাদেক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সহকারী শিক্ষক</a:t>
            </a:r>
            <a:r>
              <a:rPr lang="bn-BD" sz="2000" dirty="0">
                <a:solidFill>
                  <a:srgbClr val="00B050"/>
                </a:solidFill>
                <a:latin typeface="Mongolian Baiti" panose="03000500000000000000" pitchFamily="66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লুৎ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ফুন্নেছা 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বালিকা বিদ্যানিকেতন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পাগলা থানা সদর </a:t>
            </a:r>
          </a:p>
          <a:p>
            <a:pPr algn="ctr"/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গফরগা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ও,ময়মনসিংহ।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Hsadak42@outlook.com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8800" b="1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spcBef>
                <a:spcPts val="1100"/>
              </a:spcBef>
              <a:buSzTx/>
              <a:buNone/>
            </a:pPr>
            <a:r>
              <a:rPr lang="bn-BD" alt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alt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alt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ইন্টারনেটের ব্যবহার</a:t>
            </a:r>
            <a:endParaRPr lang="en-US" altLang="en-US" sz="6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7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altLang="en-US" sz="7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altLang="en-US" sz="7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শ্রেণি </a:t>
            </a:r>
            <a:endParaRPr lang="bn-IN" altLang="en-US" sz="7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 : তথ্য ও যোগাযোগ প্রযুক্তি</a:t>
            </a: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: পঞ্চম</a:t>
            </a:r>
            <a:endParaRPr lang="bn-IN" altLang="en-US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6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00"/>
              </a:spcBef>
              <a:buSzTx/>
              <a:buNone/>
            </a:pP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১। ইন্টারনেট কী </a:t>
            </a:r>
            <a:r>
              <a:rPr lang="bn-BD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 জীবনে ইন্টারনেটের ব্যবহার </a:t>
            </a: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লিখতে পারবে  ?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৩। শিক্ষাজীবনে ইন্টারনেটের প্রভাব সম্পর্কে লিখতে পারবে?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bn-BD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 জীবনের সমস্যা সমাধানেইন্টা</a:t>
            </a: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নেট ব্যবহার</a:t>
            </a: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alt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D. Shafiqul Alam\Downloads\images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575560" cy="11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MD. Shafiqul Alam\Downloads\th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3400"/>
            <a:ext cx="2286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C:\Users\MD. Shafiqul Alam\Downloads\Untitled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90800"/>
            <a:ext cx="2895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:\Users\MD. Shafiqul Alam\Downloads\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048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D. Shafiqul Alam\Downloads\th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2590800"/>
            <a:ext cx="24145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:\Users\MD. Shafiqul Alam\Downloads\h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1725" y="2743200"/>
            <a:ext cx="29622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en-U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 : </a:t>
            </a:r>
            <a:r>
              <a:rPr lang="en-US" alt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 হলো পৃথিবীজুড়ে বিস্তৃত অসংখ্যা নেটওয়া</a:t>
            </a:r>
            <a: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র্কের </a:t>
            </a:r>
            <a:r>
              <a:rPr lang="en-US" alt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সমন্বয়ে গঠিত একটি বিরাট নেটওয়ার্ক ব্যবস্থা। অনেকগুলো কম্পিউটার এক সাথে যুক্ত করে একটি নেটওয়ার্ক এর সাথে যুক্ত করে আর একটি নেটওায়র্ক এর সাথে যুক্ত করাই হল ইন্টারনেট । </a:t>
            </a:r>
            <a:endParaRPr lang="en-US" altLang="en-US" sz="4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 algn="ctr">
              <a:buNone/>
            </a:pPr>
            <a:r>
              <a:rPr lang="en-US" alt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 ইন্টারনেট </a:t>
            </a:r>
            <a:r>
              <a:rPr lang="en-US" alt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ব্যবহার-</a:t>
            </a:r>
            <a:endParaRPr lang="en-US" altLang="en-US" sz="4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স্মার্ট ফোন,</a:t>
            </a:r>
          </a:p>
          <a:p>
            <a:pPr algn="ctr"/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ওয়াই ফাই,</a:t>
            </a:r>
          </a:p>
          <a:p>
            <a:pPr algn="ctr"/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জিপিএস,ই-মেইল,</a:t>
            </a:r>
          </a:p>
          <a:p>
            <a:pPr algn="ctr"/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ই- বুক</a:t>
            </a:r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ইন্টারনেটে</a:t>
            </a:r>
          </a:p>
          <a:p>
            <a:pPr algn="ctr"/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সরাসরি ছবিসহ কথা বলা,</a:t>
            </a:r>
          </a:p>
          <a:p>
            <a:pPr algn="ctr"/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সামাজিক নেটওয়ার্কে যুক্ত হওয়া,</a:t>
            </a:r>
          </a:p>
          <a:p>
            <a:pPr algn="ctr"/>
            <a:r>
              <a:rPr lang="en-US" altLang="en-US" sz="2800" dirty="0" smtClean="0">
                <a:latin typeface="NikoshBAN" pitchFamily="2" charset="0"/>
                <a:cs typeface="NikoshBAN" pitchFamily="2" charset="0"/>
              </a:rPr>
              <a:t>ছবি ,ভিডিও বিনিময়।</a:t>
            </a:r>
          </a:p>
          <a:p>
            <a:endParaRPr lang="en-US" dirty="0"/>
          </a:p>
        </p:txBody>
      </p:sp>
      <p:pic>
        <p:nvPicPr>
          <p:cNvPr id="5" name="Picture 16" descr="C:\Users\MD. Shafiqul Alam\Downloads\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2743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2" descr="C:\Users\MD. Shafiqul Alam\Downloads\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43050"/>
            <a:ext cx="249555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C:\Users\MD. Shafiqul Alam\Downloads\y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6106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5791200"/>
            <a:ext cx="8750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লিখে প্রয়োজনীয় তথ্য খোজার কাজ</a:t>
            </a:r>
            <a:endParaRPr lang="en-US" alt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 descr="C:\Users\MD. Shafiqul Alam\Downloads\y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58200" cy="4263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57400" y="5105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জনপ্রিয় সার্চ ইঞ্জিন গুগল। </a:t>
            </a:r>
          </a:p>
          <a:p>
            <a:pPr algn="ctr"/>
            <a:r>
              <a:rPr lang="en-US" alt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এতে বাংলা ও ইংরেজি ভাষাতে তথ্য খুজে বের করা </a:t>
            </a:r>
            <a:r>
              <a:rPr lang="en-US" altLang="en-US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alt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3600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246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Constantia</vt:lpstr>
      <vt:lpstr>Mongolian Baiti</vt:lpstr>
      <vt:lpstr>Nikosh</vt:lpstr>
      <vt:lpstr>NikoshBAN</vt:lpstr>
      <vt:lpstr>Wingdings 2</vt:lpstr>
      <vt:lpstr>Flow</vt:lpstr>
      <vt:lpstr>PowerPoint Presentation</vt:lpstr>
      <vt:lpstr> পরিচিতি </vt:lpstr>
      <vt:lpstr>আজকের পাঠ 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শিক্ষাজীবনে ইন্টারনেটের প্রভাব- </vt:lpstr>
      <vt:lpstr>PowerPoint Presentation</vt:lpstr>
      <vt:lpstr>PowerPoint Presentation</vt:lpstr>
      <vt:lpstr>PowerPoint Presentation</vt:lpstr>
      <vt:lpstr>আল্লাহ হাফেজ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MY</dc:creator>
  <cp:lastModifiedBy>UITRCE</cp:lastModifiedBy>
  <cp:revision>13</cp:revision>
  <dcterms:created xsi:type="dcterms:W3CDTF">2006-08-16T00:00:00Z</dcterms:created>
  <dcterms:modified xsi:type="dcterms:W3CDTF">2019-10-27T04:53:27Z</dcterms:modified>
</cp:coreProperties>
</file>