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8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3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5B00-87D0-46C9-B2F5-D87FB916360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4F34-EB8A-4934-BFD8-150E24BD5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35" y="365125"/>
            <a:ext cx="11318174" cy="1325563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err="1" smtClean="0"/>
              <a:t>স্বাগত</a:t>
            </a:r>
            <a:r>
              <a:rPr lang="en-US" dirty="0" smtClean="0"/>
              <a:t> </a:t>
            </a:r>
            <a:r>
              <a:rPr lang="en-US" dirty="0" err="1" smtClean="0"/>
              <a:t>সকলকে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596" y="1690688"/>
            <a:ext cx="4329978" cy="51673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8"/>
            <a:ext cx="3467596" cy="5167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74" y="1690688"/>
            <a:ext cx="4132612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পরিচিতি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পরিচিতি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রানা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আবুল</a:t>
            </a:r>
            <a:r>
              <a:rPr lang="en-US" dirty="0" smtClean="0"/>
              <a:t> </a:t>
            </a:r>
            <a:r>
              <a:rPr lang="en-US" dirty="0" err="1" smtClean="0"/>
              <a:t>হাসেম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পাঠপরিচিতি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শ্রেণী:নবম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বিষয়ঃরসায়ন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অধ্যায়</a:t>
            </a:r>
            <a:r>
              <a:rPr lang="en-US" dirty="0" smtClean="0"/>
              <a:t> ঃ ৭ম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লক্ষকর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718" y="3775661"/>
            <a:ext cx="2952750" cy="15525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165" y="1942790"/>
            <a:ext cx="3305175" cy="1381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40" y="4551949"/>
            <a:ext cx="41624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ছাত্র-ছাত্রীরা</a:t>
            </a:r>
            <a:r>
              <a:rPr lang="en-US" dirty="0" smtClean="0"/>
              <a:t>- </a:t>
            </a:r>
          </a:p>
          <a:p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বিক্রিয়া</a:t>
            </a:r>
            <a:r>
              <a:rPr lang="en-US" dirty="0" smtClean="0"/>
              <a:t> </a:t>
            </a:r>
            <a:r>
              <a:rPr lang="en-US" dirty="0" err="1" smtClean="0"/>
              <a:t>সম্পকে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বিক্রয়া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যৌগ</a:t>
            </a:r>
            <a:r>
              <a:rPr lang="en-US" dirty="0" smtClean="0"/>
              <a:t> </a:t>
            </a:r>
            <a:r>
              <a:rPr lang="en-US" dirty="0" err="1" smtClean="0"/>
              <a:t>চিন্তে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540" y="914400"/>
            <a:ext cx="233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প্রস্নের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সংযোন</a:t>
            </a:r>
            <a:r>
              <a:rPr lang="en-US" dirty="0" smtClean="0"/>
              <a:t> </a:t>
            </a:r>
            <a:r>
              <a:rPr lang="en-US" dirty="0" err="1" smtClean="0"/>
              <a:t>বিক্রিয়া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err="1" smtClean="0"/>
              <a:t>সকলকে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436979"/>
          </a:xfrm>
        </p:spPr>
      </p:pic>
    </p:spTree>
    <p:extLst>
      <p:ext uri="{BB962C8B-B14F-4D97-AF65-F5344CB8AC3E}">
        <p14:creationId xmlns:p14="http://schemas.microsoft.com/office/powerpoint/2010/main" val="76801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স্বাগত সকলকে </vt:lpstr>
      <vt:lpstr>পরিচিতি </vt:lpstr>
      <vt:lpstr>নিচের ছবি গুলো লক্ষকর </vt:lpstr>
      <vt:lpstr>শিখন ফল </vt:lpstr>
      <vt:lpstr>PowerPoint Presentation</vt:lpstr>
      <vt:lpstr>সকলকে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সকলকে </dc:title>
  <dc:creator>UITRCE</dc:creator>
  <cp:lastModifiedBy>UITRCE</cp:lastModifiedBy>
  <cp:revision>11</cp:revision>
  <dcterms:created xsi:type="dcterms:W3CDTF">2019-10-24T04:35:56Z</dcterms:created>
  <dcterms:modified xsi:type="dcterms:W3CDTF">2019-10-27T06:05:58Z</dcterms:modified>
</cp:coreProperties>
</file>