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4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9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7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8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558D-6974-43B1-97C5-72C4A040800E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05F0-D60A-4653-A7D1-1195119EE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err="1" smtClean="0"/>
              <a:t>স্বাগত</a:t>
            </a:r>
            <a:r>
              <a:rPr lang="en-US" dirty="0" err="1"/>
              <a:t>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42974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0585" y="1703286"/>
            <a:ext cx="5157787" cy="5221082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শিক্ষক পরিচিতি</a:t>
            </a:r>
          </a:p>
          <a:p>
            <a:pPr marL="0" indent="0">
              <a:buNone/>
            </a:pPr>
            <a:r>
              <a:rPr lang="bn-IN" dirty="0" smtClean="0"/>
              <a:t>আনিছুর রহমান</a:t>
            </a:r>
          </a:p>
          <a:p>
            <a:pPr marL="0" indent="0">
              <a:buNone/>
            </a:pPr>
            <a:r>
              <a:rPr lang="bn-IN" dirty="0" smtClean="0"/>
              <a:t>সাইদুর রহমান মেমোঃউচ্চ বিদ্যালয়</a:t>
            </a:r>
          </a:p>
          <a:p>
            <a:pPr marL="0" indent="0">
              <a:buNone/>
            </a:pPr>
            <a:r>
              <a:rPr lang="bn-IN" dirty="0" smtClean="0"/>
              <a:t>নিগুওয়ারী গফরগাও,ময়ময়মনসিংহ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1636918"/>
            <a:ext cx="5357813" cy="5287450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পাঠ পরিচিতি</a:t>
            </a:r>
          </a:p>
          <a:p>
            <a:pPr marL="0" indent="0">
              <a:buNone/>
            </a:pPr>
            <a:r>
              <a:rPr lang="bn-IN" dirty="0" smtClean="0"/>
              <a:t>শ্রেনীঃসপ্তম</a:t>
            </a:r>
          </a:p>
          <a:p>
            <a:pPr marL="0" indent="0">
              <a:buNone/>
            </a:pPr>
            <a:r>
              <a:rPr lang="bn-IN" dirty="0" smtClean="0"/>
              <a:t>বিষয়ঃবাংলাদেশের অর্থনীতি</a:t>
            </a:r>
          </a:p>
          <a:p>
            <a:pPr marL="0" indent="0">
              <a:buNone/>
            </a:pPr>
            <a:r>
              <a:rPr lang="bn-IN" dirty="0" smtClean="0"/>
              <a:t>অধ্যায়ঃসপ্তম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4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bn-IN" dirty="0" smtClean="0"/>
              <a:t>নিচের ছবিগুলো লক্ষ্য কক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38" y="1690687"/>
            <a:ext cx="5306962" cy="516731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77501"/>
            <a:ext cx="5208639" cy="518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bn-IN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bn-IN" dirty="0" smtClean="0"/>
              <a:t>এই পাঠ শেষে শিখার্থীরা যা যা শিখবে.......</a:t>
            </a:r>
          </a:p>
          <a:p>
            <a:r>
              <a:rPr lang="bn-IN" dirty="0" smtClean="0"/>
              <a:t>গ্রাম ও শহরের অর্থনেতিক কাজ বর্ননা করতে পারবে;</a:t>
            </a:r>
          </a:p>
          <a:p>
            <a:r>
              <a:rPr lang="bn-IN" dirty="0" smtClean="0"/>
              <a:t>গ্রাম ও শহরের অর্থনীতির তুলনা করতে পারবে;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6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3110" y="73741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গ্রামের </a:t>
            </a:r>
            <a:r>
              <a:rPr lang="bn-IN" dirty="0" smtClean="0"/>
              <a:t>দৃ</a:t>
            </a:r>
            <a:r>
              <a:rPr lang="bn-IN" dirty="0" smtClean="0"/>
              <a:t>শ্য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74" y="1106750"/>
            <a:ext cx="6012426" cy="575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750"/>
            <a:ext cx="6179574" cy="575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0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9806" y="1017639"/>
            <a:ext cx="777488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dirty="0" smtClean="0"/>
              <a:t>বাংলাদেশের অধিকাংশ মানুষ গ্রামে বাস করে।কৃষি তাদের জীবিকার প্রধান অবল্মন।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8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413" y="722671"/>
            <a:ext cx="4540025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IN" dirty="0" smtClean="0"/>
              <a:t>নিচের প্রশ্নগুলোর উত্তর দাও</a:t>
            </a:r>
          </a:p>
          <a:p>
            <a:r>
              <a:rPr lang="bn-IN" dirty="0" smtClean="0"/>
              <a:t>১।গ্রামীন অর্থনীতি কী?</a:t>
            </a:r>
          </a:p>
          <a:p>
            <a:r>
              <a:rPr lang="bn-IN" dirty="0" smtClean="0"/>
              <a:t>২।বাংলাদেশ কে কৃষিপ্রধান দেশ বলা হয় কেন?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1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bn-IN" dirty="0" smtClean="0"/>
              <a:t>ধন্যবাদ সবাইকে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2000" cy="5167311"/>
          </a:xfrm>
        </p:spPr>
      </p:pic>
    </p:spTree>
    <p:extLst>
      <p:ext uri="{BB962C8B-B14F-4D97-AF65-F5344CB8AC3E}">
        <p14:creationId xmlns:p14="http://schemas.microsoft.com/office/powerpoint/2010/main" val="144587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স্বাগতম</vt:lpstr>
      <vt:lpstr>পরিচিতি</vt:lpstr>
      <vt:lpstr>নিচের ছবিগুলো লক্ষ্য কক</vt:lpstr>
      <vt:lpstr>শিখনফল</vt:lpstr>
      <vt:lpstr>PowerPoint Presentation</vt:lpstr>
      <vt:lpstr>PowerPoint Presentation</vt:lpstr>
      <vt:lpstr>PowerPoint Presentation</vt:lpstr>
      <vt:lpstr>ধন্যবাদ সবাইকে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Meherun</dc:creator>
  <cp:lastModifiedBy>Meherun</cp:lastModifiedBy>
  <cp:revision>11</cp:revision>
  <dcterms:created xsi:type="dcterms:W3CDTF">2019-10-27T04:16:18Z</dcterms:created>
  <dcterms:modified xsi:type="dcterms:W3CDTF">2019-10-27T05:16:58Z</dcterms:modified>
</cp:coreProperties>
</file>