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E277-DEEC-477A-A0BB-B0C237DB8C66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5AE2A-B58D-46E4-B1FA-E97139A90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E277-DEEC-477A-A0BB-B0C237DB8C66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5AE2A-B58D-46E4-B1FA-E97139A90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32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E277-DEEC-477A-A0BB-B0C237DB8C66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5AE2A-B58D-46E4-B1FA-E97139A90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22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E277-DEEC-477A-A0BB-B0C237DB8C66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5AE2A-B58D-46E4-B1FA-E97139A90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09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E277-DEEC-477A-A0BB-B0C237DB8C66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5AE2A-B58D-46E4-B1FA-E97139A90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E277-DEEC-477A-A0BB-B0C237DB8C66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5AE2A-B58D-46E4-B1FA-E97139A90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625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E277-DEEC-477A-A0BB-B0C237DB8C66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5AE2A-B58D-46E4-B1FA-E97139A90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14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E277-DEEC-477A-A0BB-B0C237DB8C66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5AE2A-B58D-46E4-B1FA-E97139A90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67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E277-DEEC-477A-A0BB-B0C237DB8C66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5AE2A-B58D-46E4-B1FA-E97139A90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37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E277-DEEC-477A-A0BB-B0C237DB8C66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5AE2A-B58D-46E4-B1FA-E97139A90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04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E277-DEEC-477A-A0BB-B0C237DB8C66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5AE2A-B58D-46E4-B1FA-E97139A90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4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DE277-DEEC-477A-A0BB-B0C237DB8C66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5AE2A-B58D-46E4-B1FA-E97139A90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3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Welcome</a:t>
            </a:r>
            <a:endParaRPr lang="en-US" sz="48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62602"/>
            <a:ext cx="9564974" cy="4601594"/>
          </a:xfrm>
        </p:spPr>
      </p:pic>
    </p:spTree>
    <p:extLst>
      <p:ext uri="{BB962C8B-B14F-4D97-AF65-F5344CB8AC3E}">
        <p14:creationId xmlns:p14="http://schemas.microsoft.com/office/powerpoint/2010/main" val="4260692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dirty="0" smtClean="0"/>
              <a:t>Identity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dirty="0" smtClean="0"/>
              <a:t>Teacher’s Identity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Md Harisur Rahman</a:t>
            </a:r>
          </a:p>
          <a:p>
            <a:r>
              <a:rPr lang="en-US" dirty="0" smtClean="0"/>
              <a:t>Asst.Teacher (English)</a:t>
            </a:r>
          </a:p>
          <a:p>
            <a:r>
              <a:rPr lang="en-US" dirty="0" smtClean="0"/>
              <a:t>Lamkain wahedia Dakhil Madrasha</a:t>
            </a:r>
          </a:p>
          <a:p>
            <a:r>
              <a:rPr lang="en-US" dirty="0" smtClean="0"/>
              <a:t>Gafargaon,Mymensing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dirty="0" smtClean="0"/>
              <a:t>Lesson Identity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Class : Ten</a:t>
            </a:r>
          </a:p>
          <a:p>
            <a:pPr marL="0" indent="0">
              <a:buNone/>
            </a:pPr>
            <a:r>
              <a:rPr lang="en-US" dirty="0" smtClean="0"/>
              <a:t>Subject : English For Today</a:t>
            </a:r>
          </a:p>
          <a:p>
            <a:pPr marL="0" indent="0">
              <a:buNone/>
            </a:pPr>
            <a:r>
              <a:rPr lang="en-US" dirty="0" smtClean="0"/>
              <a:t>Unit      : Eight, </a:t>
            </a:r>
            <a:r>
              <a:rPr lang="en-US" dirty="0"/>
              <a:t>World heritage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Lesson : The Shat Gambuj Mosque</a:t>
            </a:r>
          </a:p>
          <a:p>
            <a:pPr marL="0" indent="0">
              <a:buNone/>
            </a:pPr>
            <a:r>
              <a:rPr lang="en-US" dirty="0" smtClean="0"/>
              <a:t>Time    :      50 minutes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51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43100" y="464696"/>
            <a:ext cx="8724900" cy="12591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Shat Gombuj Mosque in Bagerhat</a:t>
            </a:r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100" y="2098076"/>
            <a:ext cx="10401300" cy="434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66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97836" y="479685"/>
            <a:ext cx="5576341" cy="115424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sz="2400" b="1" dirty="0" smtClean="0"/>
              <a:t>Learning Outcomes: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24261" y="2563316"/>
            <a:ext cx="10478125" cy="378565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At the end of the lesson, students will be able to:</a:t>
            </a:r>
          </a:p>
          <a:p>
            <a:endParaRPr lang="en-US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 know about UNESCO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 know about Shat Gombuj Mosque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 read and understand texts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 ask and answer questions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06803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3652" y="554636"/>
            <a:ext cx="9158991" cy="58842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*The UNESCO is an agency of the United Nations.</a:t>
            </a:r>
          </a:p>
          <a:p>
            <a:endParaRPr lang="en-US" sz="28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*UNESCO means United Nations Educational, scientific and Cultural Organization.</a:t>
            </a:r>
          </a:p>
          <a:p>
            <a:endParaRPr lang="en-US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*The  </a:t>
            </a:r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Shaṭ </a:t>
            </a:r>
            <a:r>
              <a:rPr lang="en-US" sz="28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Gambuj Mosque is situated at the outskirts of Bagerhat town.</a:t>
            </a:r>
          </a:p>
          <a:p>
            <a:endParaRPr lang="en-US" sz="2800" i="1" baseline="30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baseline="30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*Ulugh</a:t>
            </a:r>
            <a:r>
              <a:rPr lang="en-US" sz="28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Khan Jahan founded the mosque in the 15 </a:t>
            </a:r>
            <a:r>
              <a:rPr lang="en-US" sz="2800" i="1" baseline="30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8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century.</a:t>
            </a:r>
          </a:p>
          <a:p>
            <a:endParaRPr lang="en-US" sz="2800" i="1" baseline="30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baseline="30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*The</a:t>
            </a:r>
            <a:r>
              <a:rPr lang="en-US" sz="28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mosque has 60 pillars and 77 domes.</a:t>
            </a:r>
          </a:p>
          <a:p>
            <a:endParaRPr lang="en-US" sz="2800" i="1" baseline="30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baseline="30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8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 has 4 towers at 4 corner and 11 mihrabs.</a:t>
            </a:r>
            <a:endParaRPr lang="en-US" sz="2800" baseline="30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27503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89023" y="-404734"/>
            <a:ext cx="10702977" cy="6205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708468"/>
              </p:ext>
            </p:extLst>
          </p:nvPr>
        </p:nvGraphicFramePr>
        <p:xfrm>
          <a:off x="2032000" y="719666"/>
          <a:ext cx="81280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Shat Gambuj Mosque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Information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Founded 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domes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pillars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Mihrabs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towers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312826" y="0"/>
            <a:ext cx="5711253" cy="6595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Home work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49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176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Welcome</vt:lpstr>
      <vt:lpstr>Identity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asd</dc:creator>
  <cp:lastModifiedBy>asd</cp:lastModifiedBy>
  <cp:revision>35</cp:revision>
  <dcterms:created xsi:type="dcterms:W3CDTF">2019-10-22T09:01:44Z</dcterms:created>
  <dcterms:modified xsi:type="dcterms:W3CDTF">2019-10-27T06:14:17Z</dcterms:modified>
</cp:coreProperties>
</file>