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82" r:id="rId3"/>
    <p:sldId id="267" r:id="rId4"/>
    <p:sldId id="268" r:id="rId5"/>
    <p:sldId id="284" r:id="rId6"/>
    <p:sldId id="266" r:id="rId7"/>
    <p:sldId id="257" r:id="rId8"/>
    <p:sldId id="271" r:id="rId9"/>
    <p:sldId id="277" r:id="rId10"/>
    <p:sldId id="272" r:id="rId11"/>
    <p:sldId id="258" r:id="rId12"/>
    <p:sldId id="280" r:id="rId13"/>
    <p:sldId id="279" r:id="rId14"/>
    <p:sldId id="278" r:id="rId15"/>
    <p:sldId id="274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83551" autoAdjust="0"/>
  </p:normalViewPr>
  <p:slideViewPr>
    <p:cSldViewPr>
      <p:cViewPr varScale="1">
        <p:scale>
          <a:sx n="61" d="100"/>
          <a:sy n="61" d="100"/>
        </p:scale>
        <p:origin x="18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E3AE-896B-4959-8800-E8B11745B48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EB5ED-8132-484A-B4A2-F2E616DE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শিক্ষক</a:t>
            </a:r>
            <a:r>
              <a:rPr lang="bn-BD" baseline="0" dirty="0"/>
              <a:t> প্রশ্ন করতে পারেন</a:t>
            </a:r>
            <a:r>
              <a:rPr lang="bn-BD" dirty="0"/>
              <a:t>ছবিতে</a:t>
            </a:r>
            <a:r>
              <a:rPr lang="bn-BD" baseline="0" dirty="0"/>
              <a:t> কি দেখছো?  শিক্ষার্থীরা উত্তর দেয়ার চেষ্টা করবে । না পারলে শিক্ষক বলে দেবেন সূর্যের তাপের ফলে বরফ  গলে তরলে এবং তরল থেকে বাষ্পে পরিণত হচ্ছে।  পদার্থের গতিত্তত্ব সম্পর্কে জানতে আজকের ক্লাশে তোমাদেরকে স্বাগত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ভিডিওটি দেখানোর</a:t>
            </a:r>
            <a:r>
              <a:rPr lang="bn-BD" baseline="0" dirty="0"/>
              <a:t> সময় গুরুত্বপূর্ণ অংশটুকু বার বার দেখিয়ে শিক্ষার্থীদেরকে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পস্থিত</a:t>
            </a:r>
            <a:r>
              <a:rPr lang="bn-BD" baseline="0" dirty="0"/>
              <a:t> সকল শিক্ষার্থীদেরকে কয়েকটি দলে ভাগ করে তাদেরকে কাজটি করতে দিতে পারেন। পরের স্লাইডে ফলাফল দেয়া আছে মিলিয়ে নিতে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উল্লেখিত</a:t>
            </a:r>
            <a:r>
              <a:rPr lang="bn-BD" baseline="0" dirty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 পরিচিতি</a:t>
            </a:r>
            <a:r>
              <a:rPr lang="bn-BD" baseline="0" dirty="0"/>
              <a:t> স্লাইডটি শুধু শিক্ষকের জন্য। </a:t>
            </a:r>
            <a:r>
              <a:rPr lang="bn-BD" dirty="0"/>
              <a:t>কন্টেন্টটির মান</a:t>
            </a:r>
            <a:r>
              <a:rPr lang="bn-BD" baseline="0" dirty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প্রশ্নগুলোর</a:t>
            </a:r>
            <a:r>
              <a:rPr lang="bn-BD" baseline="0" dirty="0"/>
              <a:t> উত্তর দেয়ার জন্য শিক্ষার্থীদেরকে সময় দিতে পারেন। এখানে বীকারে পানি আছে । তাপ প্রয়োগে পানির কণাগুলো গতিশক্তি প্রাপ্ত হয়েছে ফলে পানি বাষ্পে পরিণত হয়েছে?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পাঠ</a:t>
            </a:r>
            <a:r>
              <a:rPr lang="bn-BD" baseline="0" dirty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এই স্লাইডটি শুধু</a:t>
            </a:r>
            <a:r>
              <a:rPr lang="bn-BD" baseline="0" dirty="0"/>
              <a:t> শিক্ষকের জন্য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একটি</a:t>
            </a:r>
            <a:r>
              <a:rPr lang="bn-BD" baseline="0"/>
              <a:t> বরফের টুকরা শ্রেণিকক্ষে তাপ দিয়ে পদার্ত্থের তিন অবস্থা দেখাতে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দেখিয়ে শিক্ষার্থীদেরকে বস্তুর কণাগুলো যে সর্বদা গতিশীল তা বুঝাতে পারেন অথবা একখন্ড বরফ টুকরাতে তাপ দিয়ে বাস্তবেও পরীক্ষাটি দেখাতে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শিক্ষার্থীদের</a:t>
            </a:r>
            <a:r>
              <a:rPr lang="bn-BD" baseline="0" dirty="0"/>
              <a:t> উত্তর লেখা শেষ হলে  শিক্ষক গুরুত্বপূর্ণ অংশটুকু বোর্ডে লিখে দিয়ে শিক্ষার্থীদেরকে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শ্রেণিকক্ষে</a:t>
            </a:r>
            <a:r>
              <a:rPr lang="bn-BD" baseline="0" dirty="0"/>
              <a:t> পরীক্ষণটি নিজে করে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DDB0-60E9-44A3-8CEF-E4B5B4AEE13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hhg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315200" cy="3846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32766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030069"/>
            <a:ext cx="22098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ভিডিও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56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371600"/>
            <a:ext cx="8534400" cy="1905000"/>
            <a:chOff x="685800" y="457200"/>
            <a:chExt cx="8534400" cy="1905000"/>
          </a:xfrm>
        </p:grpSpPr>
        <p:pic>
          <p:nvPicPr>
            <p:cNvPr id="2" name="Picture 1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457200"/>
              <a:ext cx="2593571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index.jpg tea.jpg"/>
            <p:cNvPicPr>
              <a:picLocks noChangeAspect="1"/>
            </p:cNvPicPr>
            <p:nvPr/>
          </p:nvPicPr>
          <p:blipFill>
            <a:blip r:embed="rId4"/>
            <a:srcRect b="31855"/>
            <a:stretch>
              <a:fillRect/>
            </a:stretch>
          </p:blipFill>
          <p:spPr>
            <a:xfrm>
              <a:off x="6324600" y="457200"/>
              <a:ext cx="2584173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457200"/>
              <a:ext cx="2723322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38400" y="15240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ক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165431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16002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2200" y="533400"/>
            <a:ext cx="3810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609600"/>
            <a:ext cx="20574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3886200"/>
          <a:ext cx="8305800" cy="2506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আন্তঃআণবিক 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আন্তঃআণবিক</a:t>
                      </a:r>
                      <a:r>
                        <a:rPr lang="bn-BD" sz="1800" baseline="0" dirty="0">
                          <a:latin typeface="NikoshBAN" pitchFamily="2" charset="0"/>
                          <a:cs typeface="NikoshBAN" pitchFamily="2" charset="0"/>
                        </a:rPr>
                        <a:t> স্থান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152797" y="5410597"/>
            <a:ext cx="18280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6482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ফলাফল মিলিয়ে নাও।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9" y="1397000"/>
          <a:ext cx="8534401" cy="2616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73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6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আন্তঃ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আণবিক শক্তি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আন্তঃআণবিক স্থান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মাঝামাঝি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কঠিনের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তুলনায় 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বেশী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নাই বললেও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চলে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গ্যাসীয়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খুবই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বেশী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816114"/>
            <a:ext cx="3810000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একই পদার্থকে কীভাবে কঠিন থেকে তরলে এবং তরল থেকে গ্যাসীয় অবস্থায় নেয়া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তিন অবস্থায় কণিকাসমূহ কীভাবে অবস্থান করে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কোন অবস্থায় অণুসমূহ সবচেয়ে কাছাকাছি অবস্থায়, কখন মাঝামাঝি অবস্থায় এবং কখন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সবচেয়ে দূরে অবস্থান করে?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কখন একটি অণুর সাথে অণুর আকর্ষণ শক্তি সবচেয়ে বেশি, কখন কিছুটা কম এবং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কখন একদম থাকে না বললেও চলে?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276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5438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ডিপ ফ্রিজে পানি রাখলে তা কীভাবে বরফে পরিণত হয়?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KGR7A3HHJOITMA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228600"/>
            <a:ext cx="50292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19208642" lon="2004198" rev="20225382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16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31861"/>
            <a:ext cx="83820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কুমিল্লা।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954881"/>
            <a:ext cx="8534399" cy="5369719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মোঃ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dinv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`  ‡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nv‡mb</a:t>
              </a:r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itchFamily="2" charset="0"/>
                </a:rPr>
                <a:t>সহকারি শিক্ষক (বিজ্ঞান)</a:t>
              </a:r>
            </a:p>
            <a:p>
              <a:pPr>
                <a:buNone/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weivgcyi Pvu`cyi dvwRj gv`ªvmv</a:t>
              </a:r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weivgcyi ,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w`bvRcyi</a:t>
              </a:r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endParaRP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দ্বিতীয়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6A7A3-A672-4FD0-81EB-0D8AD54D1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179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hg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02007"/>
            <a:ext cx="4191000" cy="2388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486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কি দেখছ?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257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বরফ কি দিয়ে তৈরি?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257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সূর্যের তাপে পানি কি 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62200" y="1036320"/>
            <a:ext cx="4343400" cy="3840480"/>
            <a:chOff x="2590800" y="2103120"/>
            <a:chExt cx="2743200" cy="3840480"/>
          </a:xfrm>
        </p:grpSpPr>
        <p:pic>
          <p:nvPicPr>
            <p:cNvPr id="13" name="Picture 12" descr="Picture1.png"/>
            <p:cNvPicPr>
              <a:picLocks noChangeAspect="1"/>
            </p:cNvPicPr>
            <p:nvPr/>
          </p:nvPicPr>
          <p:blipFill>
            <a:blip r:embed="rId4"/>
            <a:srcRect l="20000" t="42712" r="20000"/>
            <a:stretch>
              <a:fillRect/>
            </a:stretch>
          </p:blipFill>
          <p:spPr>
            <a:xfrm>
              <a:off x="2590800" y="4191000"/>
              <a:ext cx="2743200" cy="1752600"/>
            </a:xfrm>
            <a:prstGeom prst="rect">
              <a:avLst/>
            </a:prstGeom>
          </p:spPr>
        </p:pic>
        <p:pic>
          <p:nvPicPr>
            <p:cNvPr id="14" name="Picture 13" descr="evaporation2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2103120"/>
              <a:ext cx="2743200" cy="224028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124200" y="533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কি দেখছ?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  <p:bldP spid="8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6482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কণার গতিতত্ত্ব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vaporatio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91368"/>
            <a:ext cx="6172200" cy="446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38200"/>
            <a:ext cx="2971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22718"/>
            <a:ext cx="876300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পদার্থের তিন অবস্থায় কণাগুলোর অবস্থান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আন্তঃআণবিক শক্তি, আন্তঃআণবিক ফাঁক, অণুর ঘনত্ব সম্পর্কে বলতে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তাপ প্রয়োগে কণাগুলোর  গতিতত্ত্ব ব্যাখ্যা করতে পারবে।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6464" y="301579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475657" y="301579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51259" y="3011521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62838" y="2682512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732031" y="2682511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0054" y="2682510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0054" y="2349223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69247" y="2349223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44850" y="234494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56428" y="2015938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25621" y="201593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193645" y="2015936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81200" y="838200"/>
            <a:ext cx="5181600" cy="28132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62000"/>
            <a:ext cx="5943600" cy="4191000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762000"/>
            <a:ext cx="6467889" cy="4343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22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বরফে কণিকার সজ্জা।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পানিতে অণুর সজ্জা।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5181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00023 C 0.00182 -0.00139 0.00378 -0.00232 0.0056 -0.00394 C 0.00638 -0.0044 0.00677 -0.00625 0.00768 -0.00625 C 0.01094 -0.00672 0.01419 -0.00556 0.01745 -0.0051 C 0.01836 -0.00463 0.0194 -0.0044 0.02031 -0.00394 C 0.02174 -0.00301 0.02305 -0.00139 0.02448 -0.00139 L 0.03229 -0.00139 L 0.03229 -0.00116 " pathEditMode="relative" rAng="0" ptsTypes="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4.58333E-6 0.00023 C -0.0013 -0.00139 -0.0026 -0.00231 -0.00377 -0.00394 C -0.00429 -0.0044 -0.00455 -0.00625 -0.00507 -0.00625 C -0.00729 -0.00671 -0.00937 -0.00556 -0.01158 -0.00509 C -0.0121 -0.00463 -0.01276 -0.0044 -0.01341 -0.00394 C -0.01432 -0.00301 -0.01523 -0.00139 -0.01614 -0.00139 L -0.02122 -0.00139 L -0.02122 -0.00116 " pathEditMode="relative" rAng="0" ptsTypes="AAAAAAA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32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0.00023 C -0.00052 0.03842 -0.00039 0.02361 -0.00039 0.04467 L -0.00039 0.04491 L -0.00039 0.0446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24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3.61111E-6 -3.33333E-6 C 0.00261 -3.33333E-6 0.00486 0.00023 0.00782 0.00047 C 0.00834 0.00047 0.00973 0.0007 0.01042 0.0007 C 0.01164 0.00093 0.01268 0.00093 0.01424 0.00116 C 0.01511 0.00116 0.01563 0.00162 0.01667 0.00162 C 0.0191 0.00209 0.03039 0.00232 0.03125 0.00232 C 0.0323 0.00232 0.03629 0.00278 0.03733 0.00301 C 0.03855 0.00324 0.03907 0.00348 0.04063 0.00348 C 0.04323 0.00394 0.04601 0.00371 0.04914 0.00394 C 0.05 0.00394 0.05087 0.00417 0.05191 0.00417 C 0.05539 0.00463 0.06598 0.0051 0.06719 0.00533 C 0.06875 0.00533 0.07032 0.00533 0.07188 0.00556 C 0.07292 0.00556 0.07448 0.00579 0.07622 0.00602 C 0.07691 0.00625 0.07778 0.00625 0.07882 0.00648 C 0.0816 0.00695 0.08212 0.00695 0.08438 0.00811 C 0.08629 0.0088 0.08629 0.00926 0.08802 0.01019 C 0.08837 0.01065 0.08907 0.01088 0.08941 0.01135 C 0.08993 0.01204 0.09028 0.01273 0.09063 0.01389 C 0.09063 0.01412 0.09063 0.01459 0.0915 0.01482 C 0.09254 0.01482 0.09427 0.01459 0.09532 0.01436 C 0.09688 0.01459 0.09844 0.01436 0.09966 0.01482 C 0.10035 0.01482 0.10018 0.01528 0.10035 0.01574 C 0.10226 0.01875 0.10018 0.01598 0.10226 0.01829 C 0.10226 0.01852 0.10226 0.02107 0.104 0.02199 C 0.10469 0.02223 0.10521 0.02246 0.10608 0.02269 L 0.10608 0.02292 " pathEditMode="relative" rAng="0" ptsTypes="AAAAAAAAAAAAAAAAAAAAAAAAA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0.00023 C 0.00278 0.0007 0.00608 0.00139 0.00885 0.00301 C 0.00955 0.00301 0.01059 0.00417 0.0118 0.0044 C 0.01319 0.0051 0.01424 0.00556 0.01597 0.00602 C 0.01667 0.00718 0.01753 0.00857 0.01892 0.00926 C 0.02135 0.01088 0.03385 0.01273 0.03507 0.01273 C 0.03646 0.01297 0.0408 0.01459 0.04184 0.01574 C 0.04323 0.0169 0.04392 0.01898 0.04549 0.01898 C 0.04861 0.0206 0.05191 0.02014 0.05503 0.0206 C 0.05608 0.02107 0.05729 0.02199 0.05833 0.02199 C 0.0618 0.02361 0.07361 0.02685 0.07587 0.02732 C 0.07726 0.02801 0.07865 0.02801 0.08055 0.02917 C 0.08194 0.02963 0.08368 0.03102 0.08559 0.03218 C 0.08663 0.03287 0.08767 0.03334 0.08837 0.03403 C 0.09167 0.03704 0.09201 0.03704 0.09479 0.0419 C 0.09705 0.04607 0.09705 0.04815 0.09844 0.05348 C 0.09948 0.0551 0.09983 0.05672 0.10052 0.05834 C 0.10087 0.0625 0.10121 0.0669 0.10156 0.07176 C 0.10191 0.07338 0.10156 0.07593 0.10278 0.07639 C 0.10382 0.07709 0.10555 0.07523 0.1066 0.07477 C 0.10851 0.07523 0.11059 0.07477 0.11198 0.07639 C 0.11267 0.07755 0.11233 0.07963 0.11267 0.08125 C 0.11528 0.09723 0.11233 0.0831 0.11493 0.09468 C 0.11528 0.09584 0.11528 0.10949 0.11667 0.11366 C 0.11736 0.11528 0.11805 0.11598 0.11927 0.1176 L 0.11927 0.11829 " pathEditMode="relative" rAng="0" ptsTypes="AAAAAAAAAAAAAAAAAAAAAAAAA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486 L 0.00573 -0.00463 C 0.00703 -0.00417 0.00834 -0.00371 0.00977 -0.00232 C 0.01016 -0.00232 0.01068 -0.00139 0.01107 -0.00093 C 0.01172 -0.00047 0.01224 2.22222E-6 0.01302 0.00046 C 0.01355 0.00139 0.01381 0.00278 0.01446 0.00324 C 0.01563 0.00463 0.02136 0.00602 0.02175 0.00602 C 0.0224 0.00648 0.02435 0.00787 0.025 0.00879 C 0.02552 0.00972 0.02592 0.01157 0.02644 0.01157 C 0.028 0.01273 0.02943 0.01227 0.03099 0.01273 C 0.03138 0.01319 0.0319 0.01412 0.0323 0.01412 C 0.03412 0.01551 0.03959 0.01828 0.04037 0.01875 C 0.04115 0.01921 0.0418 0.01921 0.04258 0.02014 C 0.04336 0.0206 0.04414 0.02199 0.0448 0.02291 C 0.04532 0.02338 0.04571 0.02384 0.04623 0.0243 C 0.04766 0.02708 0.04792 0.02708 0.04909 0.03102 C 0.05013 0.03472 0.05013 0.03657 0.05092 0.0412 C 0.05118 0.04259 0.05144 0.04398 0.05183 0.04537 C 0.05196 0.04884 0.05209 0.05254 0.05222 0.05671 C 0.05235 0.0581 0.05222 0.06041 0.05274 0.06088 C 0.05326 0.06134 0.05404 0.05995 0.05469 0.05949 C 0.05534 0.05995 0.05625 0.05949 0.0569 0.06088 C 0.05743 0.0618 0.05717 0.06342 0.05743 0.06481 C 0.05847 0.0787 0.05717 0.0662 0.05821 0.07639 C 0.05847 0.07731 0.05847 0.08912 0.05912 0.09282 C 0.05951 0.09421 0.05977 0.09467 0.06029 0.09606 L 0.06029 0.09653 " pathEditMode="relative" rAng="0" ptsTypes="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506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4.44444E-6 0.00023 C -0.00173 0.00093 -0.00711 0.00486 -0.00937 0.00602 C -0.01041 0.00648 -0.01128 0.00648 -0.01232 0.00671 C -0.01631 0.01273 -0.01441 0.00949 -0.01996 0.02199 C -0.0217 0.02523 -0.01961 0.02408 -0.02326 0.02523 C -0.0401 0.04005 -0.01892 0.0213 -0.03454 0.03611 C -0.03645 0.03796 -0.03888 0.03935 -0.04045 0.04144 C -0.04409 0.04514 -0.05017 0.05278 -0.05347 0.05857 C -0.05937 0.06806 -0.05104 0.05579 -0.05677 0.06389 C -0.05746 0.06667 -0.05763 0.06968 -0.05902 0.07246 C -0.05937 0.07338 -0.06041 0.07384 -0.06111 0.07454 C -0.06232 0.07616 -0.06406 0.07755 -0.06493 0.07917 C -0.06892 0.08519 -0.07916 0.10533 -0.0802 0.10718 C -0.08281 0.11158 -0.08524 0.11644 -0.08784 0.12084 C -0.08854 0.12222 -0.0901 0.12477 -0.0901 0.125 C -0.09045 0.1257 -0.09079 0.12662 -0.09079 0.12801 C -0.09114 0.12917 -0.09114 0.13056 -0.09184 0.13171 C -0.09184 0.13241 -0.09288 0.13334 -0.09322 0.13403 C -0.09357 0.13472 -0.09357 0.13588 -0.09409 0.13634 C -0.09444 0.13727 -0.09583 0.13773 -0.09618 0.13866 C -0.09878 0.14236 -0.09687 0.14074 -0.09843 0.14398 C -0.09878 0.14491 -0.09947 0.1456 -0.09982 0.1463 C -0.10069 0.1544 -0.10069 0.15579 -0.10069 0.15023 L -0.10069 0.15046 L -0.10069 0.15023 " pathEditMode="relative" rAng="0" ptsTypes="AAAAAAAAAAAAAAAAAAAAAAAA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1.85185E-6 L 0.07066 0.00023 C 0.06788 0.00093 0.06007 0.00509 0.05677 0.00625 C 0.05521 0.00671 0.05382 0.00671 0.05226 0.00718 C 0.04601 0.01343 0.04931 0.00996 0.04097 0.02338 C 0.03837 0.02685 0.04132 0.0257 0.03611 0.02685 C 0.01076 0.04283 0.04236 0.02269 0.01944 0.03866 C 0.01649 0.04051 0.01285 0.04213 0.01059 0.04421 C 0.00486 0.04815 -0.00399 0.05648 -0.00885 0.06273 C -0.01771 0.07269 -0.00521 0.05972 -0.01371 0.06829 C -0.01476 0.0713 -0.0151 0.07454 -0.01701 0.07755 C -0.01771 0.07847 -0.0191 0.07894 -0.01996 0.07963 C -0.02205 0.08148 -0.02465 0.08287 -0.02587 0.08472 C -0.03177 0.09121 -0.04722 0.11273 -0.04861 0.11482 C -0.05243 0.11945 -0.05608 0.12454 -0.06007 0.1294 C -0.06111 0.13079 -0.06337 0.13357 -0.06337 0.1338 C -0.06406 0.13449 -0.06441 0.13565 -0.06493 0.13704 C -0.06493 0.1382 -0.06493 0.13982 -0.06597 0.14097 C -0.06632 0.14167 -0.06736 0.14283 -0.06788 0.14352 C -0.06823 0.14421 -0.06823 0.14537 -0.06927 0.14607 C -0.06996 0.14699 -0.07187 0.14746 -0.07222 0.14838 C -0.07621 0.15232 -0.07326 0.1507 -0.07587 0.15417 C -0.07621 0.15509 -0.07708 0.15579 -0.07812 0.15671 C -0.07934 0.16528 -0.07917 0.1669 -0.07917 0.16088 L -0.07917 0.16111 L -0.07917 0.16088 " pathEditMode="relative" rAng="0" ptsTypes="AAAAAAAAAAAAAAAAAAAAAAAA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8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3.54167E-6 0.00023 C 0.00118 0.00046 0.00235 0.00069 0.00352 0.00139 C 0.00391 0.00139 0.0043 0.00185 0.00469 0.00208 C 0.00521 0.00231 0.00573 0.00255 0.00638 0.00278 C 0.00677 0.00324 0.00703 0.00393 0.00756 0.00417 C 0.0086 0.00486 0.01355 0.00555 0.01394 0.00555 C 0.01446 0.00579 0.01615 0.00648 0.01667 0.00694 C 0.01719 0.00741 0.01745 0.00833 0.01797 0.00833 C 0.01927 0.00903 0.02058 0.0088 0.02188 0.00903 C 0.02227 0.00926 0.02266 0.00972 0.02305 0.00972 C 0.02461 0.01042 0.0293 0.0118 0.02995 0.01204 C 0.0306 0.01227 0.03125 0.01227 0.0319 0.01273 C 0.03256 0.01296 0.03321 0.01366 0.03386 0.01412 C 0.03425 0.01435 0.03464 0.01458 0.03503 0.01481 C 0.03633 0.0162 0.03646 0.0162 0.0375 0.01829 C 0.03842 0.02014 0.03842 0.02106 0.03907 0.02338 C 0.03933 0.02407 0.03959 0.02477 0.03985 0.02546 C 0.03998 0.02731 0.04011 0.02917 0.04024 0.03125 C 0.04037 0.03194 0.04024 0.0331 0.04063 0.03333 C 0.04115 0.03356 0.0418 0.03287 0.04232 0.03264 C 0.04297 0.03287 0.04375 0.03264 0.04427 0.03333 C 0.04467 0.0338 0.04453 0.03472 0.04467 0.03542 C 0.04558 0.04236 0.04453 0.03611 0.04545 0.0412 C 0.04558 0.04167 0.04558 0.04768 0.04623 0.04954 C 0.04649 0.05023 0.04675 0.05046 0.04714 0.05116 L 0.04714 0.05139 " pathEditMode="relative" rAng="0" ptsTypes="AAAAAAAAAAAAAAAAAAAAAAAAA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25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1505 L 0.01024 -0.01482 C 0.00903 -0.01412 0.00556 -0.00972 0.00399 -0.0088 C 0.0033 -0.0081 0.00261 -0.0081 0.00208 -0.00787 C -0.00087 -0.00139 0.00052 -0.00486 -0.00312 0.00856 C -0.00417 0.01204 -0.00278 0.01065 -0.00521 0.01204 C -0.01649 0.02801 -0.00243 0.00787 -0.01267 0.02361 C -0.01406 0.02546 -0.01562 0.02708 -0.01667 0.0294 C -0.0191 0.03333 -0.02326 0.04143 -0.02535 0.04768 C -0.02934 0.05787 -0.02396 0.04467 -0.02743 0.05324 C -0.02795 0.05625 -0.02812 0.05949 -0.02899 0.0625 C -0.02934 0.06366 -0.02986 0.06412 -0.03055 0.06481 C -0.03125 0.06643 -0.03229 0.06805 -0.03298 0.06967 C -0.03559 0.07616 -0.04253 0.09791 -0.04323 0.09977 C -0.04496 0.10463 -0.04653 0.10972 -0.04826 0.11458 C -0.04861 0.11597 -0.04983 0.11852 -0.04983 0.11875 C -0.05 0.11967 -0.05017 0.12083 -0.05035 0.12199 C -0.05035 0.12338 -0.05035 0.12477 -0.05087 0.12616 C -0.05104 0.12685 -0.05156 0.12778 -0.05173 0.12847 C -0.05191 0.1294 -0.05191 0.13032 -0.05243 0.13102 C -0.0526 0.13194 -0.05347 0.13264 -0.05364 0.13333 C -0.05573 0.1375 -0.05434 0.13588 -0.05521 0.13935 C -0.05573 0.14004 -0.0559 0.14097 -0.05642 0.14166 C -0.05694 0.15046 -0.05677 0.15185 -0.05677 0.14583 L -0.05677 0.14606 L -0.05677 0.14583 " pathEditMode="relative" rAng="0" ptsTypes="AAAAAAAAAAAAAAAAAAAAAAAA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1163 0.00972 0.01284 0.01412 0.02795 0.01898 C 0.03142 0.01991 0.03524 0.02014 0.03923 0.02083 C 0.04375 0.02315 0.04826 0.02546 0.0533 0.02754 C 0.06788 0.03287 0.07413 0.03148 0.08871 0.04028 C 0.09253 0.04213 0.09653 0.04421 0.09982 0.04653 C 0.10208 0.04838 0.1033 0.05139 0.10659 0.05278 C 0.11163 0.0544 0.11892 0.05417 0.12465 0.05509 C 0.1342 0.05856 0.1408 0.06134 0.1493 0.06551 C 0.15208 0.06667 0.15434 0.06829 0.15659 0.06967 C 0.15937 0.07176 0.16111 0.07407 0.16389 0.07639 C 0.16614 0.08055 0.16892 0.08449 0.17066 0.08889 C 0.17239 0.0919 0.17239 0.09491 0.17465 0.09722 C 0.17621 0.09977 0.17795 0.10231 0.18125 0.10393 C 0.22239 0.11898 0.19375 0.10254 0.20659 0.11018 L 0.20659 0.11042 " pathEditMode="relative" rAng="0" ptsTypes="AAAAAAAAAAAAAAA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18445" y="3611858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59521" y="3611858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301243" y="3481527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98136" y="3607579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29681" y="3460659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66073" y="3607580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66975" y="3699194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021691" y="3624163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14600" y="2286000"/>
            <a:ext cx="3566613" cy="1746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index.jpg 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143000"/>
            <a:ext cx="4953000" cy="5143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4648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কি দেখচ্ছ?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396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অণুগুলোর মধ্যে আকর্ষণ শক্তি কাজ করছে 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Content Placeholder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" y="1828800"/>
          <a:ext cx="13716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5" imgW="914400" imgH="714240" progId="Package">
                  <p:embed/>
                </p:oleObj>
              </mc:Choice>
              <mc:Fallback>
                <p:oleObj name="Packager Shell Object" showAsIcon="1" r:id="rId5" imgW="914400" imgH="714240" progId="Package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13716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1.85185E-6 L 4.375E-6 0.00023 C 0.00091 -0.00162 0.0013 -0.00301 0.00377 -0.00463 C 0.00794 -0.00764 0.01276 -0.00857 0.01979 -0.01134 C 0.02265 -0.01227 0.025 -0.01343 0.02786 -0.01459 C 0.02929 -0.01505 0.02929 -0.01551 0.03216 -0.01597 C 0.03502 -0.01644 0.04023 -0.01667 0.04401 -0.0169 C 0.05729 -0.02153 0.05494 -0.01968 0.0483 -0.02639 C 0.04778 -0.02685 0.04635 -0.02732 0.04401 -0.02778 C 0.04205 -0.02824 0.03828 -0.02847 0.03593 -0.02871 C 0.03307 -0.02917 0.03072 -0.02963 0.02786 -0.03009 C 0.03072 -0.03403 0.02174 -0.03472 0.04023 -0.03634 C 0.04401 -0.03681 0.0483 -0.03704 0.05208 -0.03727 C 0.05494 -0.03796 0.06341 -0.03982 0.06445 -0.04051 C 0.06536 -0.04167 0.06445 -0.04259 0.06445 -0.04329 L 0.06445 -0.04306 " pathEditMode="relative" rAng="0" ptsTypes="AAAAAAAAAAAAAAAA">
                                      <p:cBhvr>
                                        <p:cTn id="6" dur="3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1.11111E-6 L -2.5E-6 0.00023 C 0.00026 -0.00671 0.00039 -0.01319 0.00104 -0.01967 C 0.00222 -0.03171 0.00352 -0.03611 0.00547 -0.04722 C 0.00625 -0.05162 0.0069 -0.05625 0.00768 -0.06088 C 0.00808 -0.06296 0.00808 -0.06505 0.00886 -0.06667 C 0.00964 -0.06852 0.01107 -0.06944 0.01211 -0.0706 C 0.01576 -0.08958 0.01511 -0.08148 0.01328 -0.10995 C 0.01315 -0.11204 0.01276 -0.11389 0.01211 -0.11574 C 0.01159 -0.11736 0.01055 -0.11829 0.0099 -0.11967 C 0.00912 -0.12153 0.00847 -0.12361 0.00768 -0.12546 C 0.00847 -0.14143 0.00599 -0.14398 0.01107 -0.15092 C 0.01211 -0.15255 0.01328 -0.1537 0.01433 -0.15486 C 0.01511 -0.15764 0.01745 -0.16505 0.01771 -0.16875 C 0.01797 -0.17268 0.01771 -0.17662 0.01771 -0.18032 L 0.01771 -0.18009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9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3.7037E-7 L -1.66667E-6 0.00023 C 0.00078 -0.00486 0.0013 -0.00949 0.00352 -0.01412 C 0.00755 -0.02269 0.01211 -0.02593 0.01888 -0.0338 C 0.02162 -0.03704 0.02383 -0.04028 0.02656 -0.04352 C 0.02787 -0.04514 0.02787 -0.04653 0.0306 -0.04769 C 0.03334 -0.04907 0.03828 -0.04977 0.04193 -0.05046 C 0.05456 -0.06412 0.05222 -0.05833 0.04597 -0.0787 C 0.04544 -0.08009 0.04414 -0.08148 0.04193 -0.08287 C 0.04011 -0.08403 0.03646 -0.08472 0.03425 -0.08565 C 0.03151 -0.08704 0.0293 -0.08843 0.02656 -0.08982 C 0.0293 -0.10116 0.0207 -0.10301 0.03828 -0.1081 C 0.04193 -0.10926 0.04597 -0.10995 0.04948 -0.11088 C 0.05222 -0.11273 0.06042 -0.11806 0.06133 -0.12083 C 0.06211 -0.12361 0.06133 -0.12639 0.06133 -0.12894 L 0.06133 -0.1287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6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4.81481E-6 L -2.70833E-6 0.00023 C -0.00013 -0.00371 -0.00013 -0.00718 -0.00039 -0.01065 C -0.00078 -0.01713 -0.00117 -0.01945 -0.00182 -0.02547 C -0.00208 -0.02778 -0.00234 -0.03033 -0.0026 -0.03288 C -0.00273 -0.0338 -0.00273 -0.03496 -0.00286 -0.03588 C -0.00312 -0.03681 -0.00364 -0.0375 -0.00403 -0.03797 C -0.00521 -0.04815 -0.00495 -0.04399 -0.00429 -0.05926 C -0.00429 -0.06042 -0.00416 -0.06135 -0.00403 -0.06227 C -0.00377 -0.0632 -0.00351 -0.06366 -0.00325 -0.06436 C -0.00299 -0.06551 -0.00286 -0.06667 -0.0026 -0.0676 C -0.00286 -0.07616 -0.00195 -0.07755 -0.00364 -0.08125 C -0.00403 -0.08218 -0.00429 -0.08288 -0.00468 -0.08334 C -0.00495 -0.08496 -0.00573 -0.08889 -0.00573 -0.09098 C -0.00586 -0.09306 -0.00573 -0.09514 -0.00573 -0.097 L -0.00573 -0.09676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48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3.7037E-7 L -4.58333E-6 0.00023 C -0.0013 -0.00509 -0.00195 -0.01019 -0.0052 -0.01505 C -0.01106 -0.02407 -0.01757 -0.02755 -0.02734 -0.03588 C -0.03125 -0.03935 -0.0345 -0.04282 -0.03841 -0.0463 C -0.04036 -0.04792 -0.04036 -0.04954 -0.04427 -0.05069 C -0.04817 -0.05208 -0.05533 -0.05278 -0.06054 -0.0537 C -0.07877 -0.06806 -0.07552 -0.06181 -0.0664 -0.08357 C -0.06575 -0.08519 -0.0638 -0.08657 -0.06054 -0.08796 C -0.05794 -0.08912 -0.05273 -0.08982 -0.04947 -0.09097 C -0.04557 -0.09236 -0.04231 -0.09398 -0.03841 -0.09537 C -0.04231 -0.10741 -0.02994 -0.10926 -0.05533 -0.11458 C -0.06054 -0.11574 -0.0664 -0.11667 -0.07161 -0.11759 C -0.07552 -0.11968 -0.08723 -0.12523 -0.08854 -0.12824 C -0.08984 -0.13102 -0.08854 -0.13403 -0.08854 -0.13681 L -0.08854 -0.13657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6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95833E-6 -0.00024 L 3.95833E-6 0.00023 C -0.00052 -0.00695 -0.00105 -0.01343 -0.00235 -0.02014 C -0.00521 -0.03218 -0.00847 -0.03658 -0.01355 -0.04769 C -0.01537 -0.05209 -0.01732 -0.05672 -0.01914 -0.06135 C -0.02006 -0.06366 -0.02006 -0.06575 -0.02188 -0.06737 C -0.0237 -0.06922 -0.02748 -0.07014 -0.02982 -0.0713 C -0.03907 -0.09028 -0.03776 -0.08241 -0.03308 -0.11088 C -0.03256 -0.11297 -0.03164 -0.11505 -0.02982 -0.11667 C -0.02891 -0.11829 -0.02605 -0.11922 -0.02474 -0.12084 C -0.0224 -0.12246 -0.02097 -0.12477 -0.01914 -0.12663 C -0.02097 -0.1426 -0.01498 -0.14514 -0.02748 -0.15209 C -0.02982 -0.15394 -0.03308 -0.15487 -0.03542 -0.15602 C -0.03776 -0.15903 -0.04323 -0.16621 -0.04414 -0.17014 C -0.04467 -0.17408 -0.04414 -0.17801 -0.04414 -0.18149 L -0.04414 -0.1812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90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111E-6 L 5E-6 0.00023 C 0.00027 -0.00394 0.0004 -0.00787 0.00118 -0.01181 C 0.00248 -0.01875 0.00404 -0.02153 0.00639 -0.02801 C 0.0073 -0.03056 0.00795 -0.03333 0.00886 -0.03611 C 0.00938 -0.0375 0.00938 -0.03866 0.01029 -0.03958 C 0.0112 -0.04074 0.0129 -0.0412 0.01407 -0.0419 C 0.01836 -0.05324 0.01758 -0.04838 0.0155 -0.06528 C 0.01537 -0.06644 0.01485 -0.06759 0.01407 -0.06875 C 0.01355 -0.06968 0.01224 -0.07014 0.01146 -0.07107 C 0.01055 -0.07222 0.00977 -0.07338 0.00886 -0.07454 C 0.00977 -0.08403 0.00691 -0.08542 0.0129 -0.08958 C 0.01407 -0.09051 0.0155 -0.0912 0.01667 -0.0919 C 0.01758 -0.09352 0.02032 -0.09792 0.02071 -0.10023 C 0.02097 -0.10255 0.02071 -0.10486 0.02071 -0.10695 L 0.02071 -0.10671 " pathEditMode="relative" rAng="0" ptsTypes="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5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1.48148E-6 L 2.29167E-6 0.00023 C 0.00026 -0.00671 0.00039 -0.01319 0.00104 -0.01967 C 0.00221 -0.03171 0.00351 -0.03611 0.00547 -0.04722 C 0.00625 -0.05162 0.0069 -0.05625 0.00768 -0.06088 C 0.00807 -0.06296 0.00807 -0.06504 0.00885 -0.06667 C 0.00963 -0.06852 0.01107 -0.06944 0.01211 -0.0706 C 0.01575 -0.08958 0.0151 -0.08148 0.01328 -0.10995 C 0.01315 -0.11204 0.01276 -0.11389 0.01211 -0.11574 C 0.01159 -0.11736 0.01054 -0.11829 0.00989 -0.11967 C 0.00911 -0.12153 0.00846 -0.12361 0.00768 -0.12546 C 0.00846 -0.14143 0.00599 -0.14398 0.01107 -0.15092 C 0.01211 -0.15254 0.01328 -0.1537 0.01432 -0.15486 C 0.0151 -0.15764 0.01745 -0.16504 0.01771 -0.16875 C 0.01797 -0.17268 0.01771 -0.17662 0.01771 -0.18032 L 0.01771 -0.18009 " pathEditMode="relative" rAng="0" ptsTypes="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124200" y="685800"/>
            <a:ext cx="2743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 descr="img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71600"/>
            <a:ext cx="571500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8305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পদার্থের তিন অবস্থায় কনিকাসমূহ কীভাবে সজ্জিত থাকে তা দেখনো হল। কোনটি কঠিন, কোনটি তরল এবং কোনটি গ্যাসীয় অবস্থায় আছে খাতায় এঁকে পর পর সাজাও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762000"/>
            <a:ext cx="21336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 t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71600"/>
            <a:ext cx="2438400" cy="3827879"/>
          </a:xfrm>
          <a:prstGeom prst="rect">
            <a:avLst/>
          </a:prstGeom>
        </p:spPr>
      </p:pic>
      <p:pic>
        <p:nvPicPr>
          <p:cNvPr id="4" name="Picture 3" descr="index.jpg 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371600"/>
            <a:ext cx="2425700" cy="3807942"/>
          </a:xfrm>
          <a:prstGeom prst="rect">
            <a:avLst/>
          </a:prstGeom>
        </p:spPr>
      </p:pic>
      <p:pic>
        <p:nvPicPr>
          <p:cNvPr id="5" name="Picture 4" descr="index.jpg 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1371600"/>
            <a:ext cx="2425700" cy="3807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257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তাপ দেয়ার পূর্বে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25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সদ্য তাপ দেয়ার পর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25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তাপ দেয়ার কিছুক্ষণ পর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9400" y="2971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62600" y="3048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579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 রকম হওয়ার কারণ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574</Words>
  <Application>Microsoft Office PowerPoint</Application>
  <PresentationFormat>On-screen Show (4:3)</PresentationFormat>
  <Paragraphs>110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DOEL</cp:lastModifiedBy>
  <cp:revision>66</cp:revision>
  <dcterms:created xsi:type="dcterms:W3CDTF">2015-04-24T10:46:38Z</dcterms:created>
  <dcterms:modified xsi:type="dcterms:W3CDTF">2019-10-27T09:00:46Z</dcterms:modified>
</cp:coreProperties>
</file>