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4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70" r:id="rId15"/>
    <p:sldId id="273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DECD-881A-479C-95E8-3F8251F6CA03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21B1C-1FD0-4568-9B1A-8F4973016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6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8CD2F-5C70-40E2-A2A4-D7509727FE07}" type="datetimeFigureOut">
              <a:rPr lang="en-US" smtClean="0"/>
              <a:t>21-Apr-18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891" y="0"/>
            <a:ext cx="938089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9354" y="2743200"/>
            <a:ext cx="6248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শুভেচ্ছা</a:t>
            </a:r>
            <a:endParaRPr lang="en-US" sz="11500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7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28600"/>
            <a:ext cx="5610902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0"/>
            <a:ext cx="2819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1457876"/>
          </a:xfrm>
        </p:spPr>
        <p:txBody>
          <a:bodyPr>
            <a:noAutofit/>
          </a:bodyPr>
          <a:lstStyle/>
          <a:p>
            <a:r>
              <a:rPr lang="bn-BD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কাজ: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 গুলো থেকে লেনদেন গুলো চিহ্নিত কর।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1" y="2286000"/>
            <a:ext cx="3657600" cy="3886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99" y="2286000"/>
            <a:ext cx="323850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5052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358140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581400"/>
            <a:ext cx="3505201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3581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4298835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4058146" cy="289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41910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16954"/>
            <a:ext cx="4058146" cy="2641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-45595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7509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04" y="228600"/>
            <a:ext cx="3876096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3449782"/>
            <a:ext cx="2202873" cy="2722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49782"/>
            <a:ext cx="2895600" cy="2722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49782"/>
            <a:ext cx="2619375" cy="27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125112" cy="2048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ঘটনার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</a:t>
            </a: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পার্থক্য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u="sng" dirty="0" smtClean="0"/>
              <a:t>বাড়ির কাজ: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773381"/>
            <a:ext cx="7125112" cy="1371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এর ৫ টি বৈশিষ্ট্য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648200"/>
            <a:ext cx="4267200" cy="1752600"/>
          </a:xfrm>
        </p:spPr>
        <p:txBody>
          <a:bodyPr>
            <a:normAutofit fontScale="90000"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3962400" cy="2971800"/>
          </a:xfrm>
        </p:spPr>
      </p:pic>
    </p:spTree>
    <p:extLst>
      <p:ext uri="{BB962C8B-B14F-4D97-AF65-F5344CB8AC3E}">
        <p14:creationId xmlns:p14="http://schemas.microsoft.com/office/powerpoint/2010/main" val="28812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308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u="sng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1676400"/>
            <a:ext cx="7961280" cy="4051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নবম</a:t>
            </a:r>
          </a:p>
          <a:p>
            <a:pPr marL="0" indent="0" algn="ctr">
              <a:buNone/>
            </a:pP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marL="0" indent="0" algn="ctr">
              <a:buNone/>
            </a:pP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অধ্যায়: দ্বিতীয়</a:t>
            </a:r>
          </a:p>
          <a:p>
            <a:pPr marL="0" indent="0" algn="ctr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9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18655"/>
            <a:ext cx="8118763" cy="34151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733800"/>
            <a:ext cx="81187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8200"/>
            <a:ext cx="818984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050" y="25914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      লেনদেন</a:t>
            </a:r>
            <a:endParaRPr lang="en-US" sz="8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Sequential Access Storage 8"/>
          <p:cNvSpPr/>
          <p:nvPr/>
        </p:nvSpPr>
        <p:spPr>
          <a:xfrm rot="10800000">
            <a:off x="6934200" y="2209799"/>
            <a:ext cx="2133600" cy="29371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8271" y="3200399"/>
            <a:ext cx="1385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  দাতা</a:t>
            </a:r>
            <a:endParaRPr lang="en-US" sz="2400" b="1" dirty="0"/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152400" y="1828800"/>
            <a:ext cx="2209800" cy="29718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3200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প্রাপক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720924" y="57912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9756" y="5902036"/>
            <a:ext cx="1089076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2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4236027" y="5548745"/>
            <a:ext cx="990600" cy="1066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638800" y="57150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46617" y="5902036"/>
            <a:ext cx="94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দেন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8" y="1609175"/>
            <a:ext cx="4329881" cy="410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8000" u="sng" dirty="0" smtClean="0"/>
              <a:t>শিখন ফল</a:t>
            </a:r>
            <a:endParaRPr lang="en-US" sz="8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125112" cy="4572000"/>
          </a:xfrm>
        </p:spPr>
        <p:txBody>
          <a:bodyPr/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ধারনা ব্যখ্যা করতে পারেব।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লেনেদেনের প্রকৃতি শনাক্ত করতে পারবে।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ও ঘটনার মধ্যে পার্থক্য নির্নয় করতে পারবে।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19842"/>
            <a:ext cx="4419600" cy="4718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841598"/>
            <a:ext cx="4149625" cy="47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807</TotalTime>
  <Words>97</Words>
  <Application>Microsoft Office PowerPoint</Application>
  <PresentationFormat>On-screen Show (4:3)</PresentationFormat>
  <Paragraphs>27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Century Schoolbook</vt:lpstr>
      <vt:lpstr>NikoshBAN</vt:lpstr>
      <vt:lpstr>SutonnyMJ</vt:lpstr>
      <vt:lpstr>Vrinda</vt:lpstr>
      <vt:lpstr>Wingdings</vt:lpstr>
      <vt:lpstr>Wingdings 2</vt:lpstr>
      <vt:lpstr>Oriel</vt:lpstr>
      <vt:lpstr>PowerPoint Presentation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একক কাজ:  নিচের ছবি গুলো থেকে লেনদেন গুলো চিহ্নিত কর।</vt:lpstr>
      <vt:lpstr>PowerPoint Presentation</vt:lpstr>
      <vt:lpstr>PowerPoint Presentation</vt:lpstr>
      <vt:lpstr>PowerPoint Presentation</vt:lpstr>
      <vt:lpstr>দলীয় কাজ</vt:lpstr>
      <vt:lpstr>বাড়ির কাজ:</vt:lpstr>
      <vt:lpstr> 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</dc:creator>
  <cp:lastModifiedBy>Windows User</cp:lastModifiedBy>
  <cp:revision>59</cp:revision>
  <dcterms:created xsi:type="dcterms:W3CDTF">2014-01-29T08:17:07Z</dcterms:created>
  <dcterms:modified xsi:type="dcterms:W3CDTF">2018-04-21T07:20:09Z</dcterms:modified>
</cp:coreProperties>
</file>