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77" r:id="rId5"/>
    <p:sldId id="264" r:id="rId6"/>
    <p:sldId id="287" r:id="rId7"/>
    <p:sldId id="265" r:id="rId8"/>
    <p:sldId id="282" r:id="rId9"/>
    <p:sldId id="278" r:id="rId10"/>
    <p:sldId id="263" r:id="rId11"/>
    <p:sldId id="283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A60474-40B0-4916-9811-81F5DCFD26D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D0E33C-D6EC-4FCF-8C23-5FDB7145EA12}">
      <dgm:prSet phldrT="[Text]"/>
      <dgm:spPr/>
      <dgm:t>
        <a:bodyPr/>
        <a:lstStyle/>
        <a:p>
          <a:pPr algn="ctr"/>
          <a:r>
            <a:rPr lang="en-US" dirty="0" err="1" smtClean="0"/>
            <a:t>নামাজের</a:t>
          </a:r>
          <a:r>
            <a:rPr lang="en-US" dirty="0" smtClean="0"/>
            <a:t> </a:t>
          </a:r>
          <a:r>
            <a:rPr lang="bn-IN" dirty="0" smtClean="0"/>
            <a:t>গুরুত্ব</a:t>
          </a:r>
        </a:p>
      </dgm:t>
    </dgm:pt>
    <dgm:pt modelId="{DB93BB7D-AFD1-4C7E-91E2-859B8675C18E}" type="parTrans" cxnId="{C79F3A97-11BF-40E7-A75F-F80F1CCA3994}">
      <dgm:prSet/>
      <dgm:spPr/>
      <dgm:t>
        <a:bodyPr/>
        <a:lstStyle/>
        <a:p>
          <a:endParaRPr lang="en-US"/>
        </a:p>
      </dgm:t>
    </dgm:pt>
    <dgm:pt modelId="{44801715-9BB1-49DC-832E-EA932D128FC2}" type="sibTrans" cxnId="{C79F3A97-11BF-40E7-A75F-F80F1CCA3994}">
      <dgm:prSet/>
      <dgm:spPr/>
      <dgm:t>
        <a:bodyPr/>
        <a:lstStyle/>
        <a:p>
          <a:endParaRPr lang="en-US"/>
        </a:p>
      </dgm:t>
    </dgm:pt>
    <dgm:pt modelId="{261C73A3-2AFC-44B4-970A-9DAD5D089FAD}">
      <dgm:prSet phldrT="[Text]"/>
      <dgm:spPr/>
      <dgm:t>
        <a:bodyPr/>
        <a:lstStyle/>
        <a:p>
          <a:r>
            <a:rPr lang="bn-IN" dirty="0" smtClean="0"/>
            <a:t>জামাতের নামাজ আদায়ের গুরুত্ব</a:t>
          </a:r>
          <a:endParaRPr lang="en-US" dirty="0"/>
        </a:p>
      </dgm:t>
    </dgm:pt>
    <dgm:pt modelId="{E4C15CF5-6058-4CF0-9CA7-CD40E33676A0}" type="sibTrans" cxnId="{6B8E571C-2589-491F-9534-4FAA9DDCCE1E}">
      <dgm:prSet/>
      <dgm:spPr/>
      <dgm:t>
        <a:bodyPr/>
        <a:lstStyle/>
        <a:p>
          <a:endParaRPr lang="en-US"/>
        </a:p>
      </dgm:t>
    </dgm:pt>
    <dgm:pt modelId="{09361DEE-A48E-4912-B5F1-76CFD6A2CBD3}" type="parTrans" cxnId="{6B8E571C-2589-491F-9534-4FAA9DDCCE1E}">
      <dgm:prSet/>
      <dgm:spPr/>
      <dgm:t>
        <a:bodyPr/>
        <a:lstStyle/>
        <a:p>
          <a:endParaRPr lang="en-US"/>
        </a:p>
      </dgm:t>
    </dgm:pt>
    <dgm:pt modelId="{E8C64117-522E-4314-B469-4FB3D487FD88}">
      <dgm:prSet phldrT="[Text]"/>
      <dgm:spPr/>
      <dgm:t>
        <a:bodyPr/>
        <a:lstStyle/>
        <a:p>
          <a:r>
            <a:rPr lang="bn-IN" dirty="0" smtClean="0"/>
            <a:t>নামাজের মাধ্যমে আল্লাহর নৈকট্য লাভের উপায়</a:t>
          </a:r>
          <a:endParaRPr lang="en-US" dirty="0"/>
        </a:p>
      </dgm:t>
    </dgm:pt>
    <dgm:pt modelId="{889BEF91-B696-4F6E-B097-F0F6BD6EE603}" type="sibTrans" cxnId="{A2EB1785-1236-4812-95A4-ABE5AC3D688C}">
      <dgm:prSet/>
      <dgm:spPr/>
      <dgm:t>
        <a:bodyPr/>
        <a:lstStyle/>
        <a:p>
          <a:endParaRPr lang="en-US"/>
        </a:p>
      </dgm:t>
    </dgm:pt>
    <dgm:pt modelId="{37CE590B-9EB6-480C-AC32-E7B1231D3D5B}" type="parTrans" cxnId="{A2EB1785-1236-4812-95A4-ABE5AC3D688C}">
      <dgm:prSet/>
      <dgm:spPr/>
      <dgm:t>
        <a:bodyPr/>
        <a:lstStyle/>
        <a:p>
          <a:endParaRPr lang="en-US"/>
        </a:p>
      </dgm:t>
    </dgm:pt>
    <dgm:pt modelId="{D36A1FF0-C7A3-43B8-BB2F-FA1A5F6E722C}" type="pres">
      <dgm:prSet presAssocID="{08A60474-40B0-4916-9811-81F5DCFD26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EBD26E-99D9-432B-A22C-8268051E4303}" type="pres">
      <dgm:prSet presAssocID="{A5D0E33C-D6EC-4FCF-8C23-5FDB7145EA12}" presName="parentLin" presStyleCnt="0"/>
      <dgm:spPr/>
    </dgm:pt>
    <dgm:pt modelId="{5428D607-FE9B-41F7-BB09-B797023A1284}" type="pres">
      <dgm:prSet presAssocID="{A5D0E33C-D6EC-4FCF-8C23-5FDB7145EA1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5321F89-E30C-4A8F-8BC3-1D87BBAF508F}" type="pres">
      <dgm:prSet presAssocID="{A5D0E33C-D6EC-4FCF-8C23-5FDB7145EA1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A3EC1-D153-43ED-9808-E74BF80486F9}" type="pres">
      <dgm:prSet presAssocID="{A5D0E33C-D6EC-4FCF-8C23-5FDB7145EA12}" presName="negativeSpace" presStyleCnt="0"/>
      <dgm:spPr/>
    </dgm:pt>
    <dgm:pt modelId="{871AD44A-24E2-473F-8581-323E2B593BAF}" type="pres">
      <dgm:prSet presAssocID="{A5D0E33C-D6EC-4FCF-8C23-5FDB7145EA12}" presName="childText" presStyleLbl="conFgAcc1" presStyleIdx="0" presStyleCnt="3">
        <dgm:presLayoutVars>
          <dgm:bulletEnabled val="1"/>
        </dgm:presLayoutVars>
      </dgm:prSet>
      <dgm:spPr/>
    </dgm:pt>
    <dgm:pt modelId="{CA3F9350-6E78-40B1-9AEC-29A9F29B8369}" type="pres">
      <dgm:prSet presAssocID="{44801715-9BB1-49DC-832E-EA932D128FC2}" presName="spaceBetweenRectangles" presStyleCnt="0"/>
      <dgm:spPr/>
    </dgm:pt>
    <dgm:pt modelId="{651743FC-341A-47D1-B6F7-5457E9760C38}" type="pres">
      <dgm:prSet presAssocID="{261C73A3-2AFC-44B4-970A-9DAD5D089FAD}" presName="parentLin" presStyleCnt="0"/>
      <dgm:spPr/>
    </dgm:pt>
    <dgm:pt modelId="{DD0EF6F5-1F93-4DF7-9EA4-84ACC2B68BF1}" type="pres">
      <dgm:prSet presAssocID="{261C73A3-2AFC-44B4-970A-9DAD5D089F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0A79309-683F-4BD7-9470-598B39D4D3DB}" type="pres">
      <dgm:prSet presAssocID="{261C73A3-2AFC-44B4-970A-9DAD5D089F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8C4CB-2BA2-4E5D-8227-E6BA9E59405B}" type="pres">
      <dgm:prSet presAssocID="{261C73A3-2AFC-44B4-970A-9DAD5D089FAD}" presName="negativeSpace" presStyleCnt="0"/>
      <dgm:spPr/>
    </dgm:pt>
    <dgm:pt modelId="{143AC9A1-E5A7-43ED-AE45-C85A0D53D8DA}" type="pres">
      <dgm:prSet presAssocID="{261C73A3-2AFC-44B4-970A-9DAD5D089FAD}" presName="childText" presStyleLbl="conFgAcc1" presStyleIdx="1" presStyleCnt="3">
        <dgm:presLayoutVars>
          <dgm:bulletEnabled val="1"/>
        </dgm:presLayoutVars>
      </dgm:prSet>
      <dgm:spPr/>
    </dgm:pt>
    <dgm:pt modelId="{523E7406-8111-46B3-A383-341C3F501C57}" type="pres">
      <dgm:prSet presAssocID="{E4C15CF5-6058-4CF0-9CA7-CD40E33676A0}" presName="spaceBetweenRectangles" presStyleCnt="0"/>
      <dgm:spPr/>
    </dgm:pt>
    <dgm:pt modelId="{AC1AA960-5F38-4DBD-A1AE-FE4D217B35A4}" type="pres">
      <dgm:prSet presAssocID="{E8C64117-522E-4314-B469-4FB3D487FD88}" presName="parentLin" presStyleCnt="0"/>
      <dgm:spPr/>
    </dgm:pt>
    <dgm:pt modelId="{00351B7C-815B-4EAC-A65B-6964E40B5C35}" type="pres">
      <dgm:prSet presAssocID="{E8C64117-522E-4314-B469-4FB3D487FD8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85031E6-E511-4ABE-AAFF-E9D54B21B4EF}" type="pres">
      <dgm:prSet presAssocID="{E8C64117-522E-4314-B469-4FB3D487FD88}" presName="parentText" presStyleLbl="node1" presStyleIdx="2" presStyleCnt="3" custLinFactNeighborX="-9000" custLinFactNeighborY="13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33740-702B-439E-BC52-846BAC3F8879}" type="pres">
      <dgm:prSet presAssocID="{E8C64117-522E-4314-B469-4FB3D487FD88}" presName="negativeSpace" presStyleCnt="0"/>
      <dgm:spPr/>
    </dgm:pt>
    <dgm:pt modelId="{E294F2DB-8365-4FAD-A71D-B22A8977B074}" type="pres">
      <dgm:prSet presAssocID="{E8C64117-522E-4314-B469-4FB3D487FD8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5A89181-9E9C-4CE2-8642-4556EE9C2BF4}" type="presOf" srcId="{261C73A3-2AFC-44B4-970A-9DAD5D089FAD}" destId="{DD0EF6F5-1F93-4DF7-9EA4-84ACC2B68BF1}" srcOrd="0" destOrd="0" presId="urn:microsoft.com/office/officeart/2005/8/layout/list1"/>
    <dgm:cxn modelId="{DE16471F-2DAB-4BA9-AD4E-8C2DB67E1F75}" type="presOf" srcId="{A5D0E33C-D6EC-4FCF-8C23-5FDB7145EA12}" destId="{5428D607-FE9B-41F7-BB09-B797023A1284}" srcOrd="0" destOrd="0" presId="urn:microsoft.com/office/officeart/2005/8/layout/list1"/>
    <dgm:cxn modelId="{C510D83C-9B1E-4D37-8BD9-E09F45E91296}" type="presOf" srcId="{08A60474-40B0-4916-9811-81F5DCFD26D1}" destId="{D36A1FF0-C7A3-43B8-BB2F-FA1A5F6E722C}" srcOrd="0" destOrd="0" presId="urn:microsoft.com/office/officeart/2005/8/layout/list1"/>
    <dgm:cxn modelId="{0ECE5DDE-9FBC-45DC-AFB0-FC391648F3FF}" type="presOf" srcId="{E8C64117-522E-4314-B469-4FB3D487FD88}" destId="{685031E6-E511-4ABE-AAFF-E9D54B21B4EF}" srcOrd="1" destOrd="0" presId="urn:microsoft.com/office/officeart/2005/8/layout/list1"/>
    <dgm:cxn modelId="{7D06D90A-71DE-4DFD-93A1-0B7EA85E8E01}" type="presOf" srcId="{E8C64117-522E-4314-B469-4FB3D487FD88}" destId="{00351B7C-815B-4EAC-A65B-6964E40B5C35}" srcOrd="0" destOrd="0" presId="urn:microsoft.com/office/officeart/2005/8/layout/list1"/>
    <dgm:cxn modelId="{C79F3A97-11BF-40E7-A75F-F80F1CCA3994}" srcId="{08A60474-40B0-4916-9811-81F5DCFD26D1}" destId="{A5D0E33C-D6EC-4FCF-8C23-5FDB7145EA12}" srcOrd="0" destOrd="0" parTransId="{DB93BB7D-AFD1-4C7E-91E2-859B8675C18E}" sibTransId="{44801715-9BB1-49DC-832E-EA932D128FC2}"/>
    <dgm:cxn modelId="{4B3A5A64-8977-435F-A374-5BF11A0C9E44}" type="presOf" srcId="{261C73A3-2AFC-44B4-970A-9DAD5D089FAD}" destId="{C0A79309-683F-4BD7-9470-598B39D4D3DB}" srcOrd="1" destOrd="0" presId="urn:microsoft.com/office/officeart/2005/8/layout/list1"/>
    <dgm:cxn modelId="{B16488F2-C590-4149-A263-9F58AE3766CC}" type="presOf" srcId="{A5D0E33C-D6EC-4FCF-8C23-5FDB7145EA12}" destId="{A5321F89-E30C-4A8F-8BC3-1D87BBAF508F}" srcOrd="1" destOrd="0" presId="urn:microsoft.com/office/officeart/2005/8/layout/list1"/>
    <dgm:cxn modelId="{A2EB1785-1236-4812-95A4-ABE5AC3D688C}" srcId="{08A60474-40B0-4916-9811-81F5DCFD26D1}" destId="{E8C64117-522E-4314-B469-4FB3D487FD88}" srcOrd="2" destOrd="0" parTransId="{37CE590B-9EB6-480C-AC32-E7B1231D3D5B}" sibTransId="{889BEF91-B696-4F6E-B097-F0F6BD6EE603}"/>
    <dgm:cxn modelId="{6B8E571C-2589-491F-9534-4FAA9DDCCE1E}" srcId="{08A60474-40B0-4916-9811-81F5DCFD26D1}" destId="{261C73A3-2AFC-44B4-970A-9DAD5D089FAD}" srcOrd="1" destOrd="0" parTransId="{09361DEE-A48E-4912-B5F1-76CFD6A2CBD3}" sibTransId="{E4C15CF5-6058-4CF0-9CA7-CD40E33676A0}"/>
    <dgm:cxn modelId="{17E39DFB-3A74-454D-BDEB-6AAE2780585D}" type="presParOf" srcId="{D36A1FF0-C7A3-43B8-BB2F-FA1A5F6E722C}" destId="{97EBD26E-99D9-432B-A22C-8268051E4303}" srcOrd="0" destOrd="0" presId="urn:microsoft.com/office/officeart/2005/8/layout/list1"/>
    <dgm:cxn modelId="{6B4E93FA-C0B0-4C2F-BE8D-6BCC52E97C19}" type="presParOf" srcId="{97EBD26E-99D9-432B-A22C-8268051E4303}" destId="{5428D607-FE9B-41F7-BB09-B797023A1284}" srcOrd="0" destOrd="0" presId="urn:microsoft.com/office/officeart/2005/8/layout/list1"/>
    <dgm:cxn modelId="{A6A81202-FCA9-412E-B375-83E3078ABA2C}" type="presParOf" srcId="{97EBD26E-99D9-432B-A22C-8268051E4303}" destId="{A5321F89-E30C-4A8F-8BC3-1D87BBAF508F}" srcOrd="1" destOrd="0" presId="urn:microsoft.com/office/officeart/2005/8/layout/list1"/>
    <dgm:cxn modelId="{654EE184-CED8-4EBA-BE26-2D2F9DA686C2}" type="presParOf" srcId="{D36A1FF0-C7A3-43B8-BB2F-FA1A5F6E722C}" destId="{155A3EC1-D153-43ED-9808-E74BF80486F9}" srcOrd="1" destOrd="0" presId="urn:microsoft.com/office/officeart/2005/8/layout/list1"/>
    <dgm:cxn modelId="{BC8186CD-B03D-4195-8755-A630989AFE28}" type="presParOf" srcId="{D36A1FF0-C7A3-43B8-BB2F-FA1A5F6E722C}" destId="{871AD44A-24E2-473F-8581-323E2B593BAF}" srcOrd="2" destOrd="0" presId="urn:microsoft.com/office/officeart/2005/8/layout/list1"/>
    <dgm:cxn modelId="{908B7C6A-7ED5-4131-BE11-66EAE9358350}" type="presParOf" srcId="{D36A1FF0-C7A3-43B8-BB2F-FA1A5F6E722C}" destId="{CA3F9350-6E78-40B1-9AEC-29A9F29B8369}" srcOrd="3" destOrd="0" presId="urn:microsoft.com/office/officeart/2005/8/layout/list1"/>
    <dgm:cxn modelId="{AC4F4455-173B-42FD-B6B7-ABF98B7FED59}" type="presParOf" srcId="{D36A1FF0-C7A3-43B8-BB2F-FA1A5F6E722C}" destId="{651743FC-341A-47D1-B6F7-5457E9760C38}" srcOrd="4" destOrd="0" presId="urn:microsoft.com/office/officeart/2005/8/layout/list1"/>
    <dgm:cxn modelId="{4C072477-75EA-4EB0-914E-C7983F15EDBA}" type="presParOf" srcId="{651743FC-341A-47D1-B6F7-5457E9760C38}" destId="{DD0EF6F5-1F93-4DF7-9EA4-84ACC2B68BF1}" srcOrd="0" destOrd="0" presId="urn:microsoft.com/office/officeart/2005/8/layout/list1"/>
    <dgm:cxn modelId="{50EC1AD8-99C5-486D-827A-21D0887B41D4}" type="presParOf" srcId="{651743FC-341A-47D1-B6F7-5457E9760C38}" destId="{C0A79309-683F-4BD7-9470-598B39D4D3DB}" srcOrd="1" destOrd="0" presId="urn:microsoft.com/office/officeart/2005/8/layout/list1"/>
    <dgm:cxn modelId="{F387F426-2F8A-4863-B0D1-E7189F832941}" type="presParOf" srcId="{D36A1FF0-C7A3-43B8-BB2F-FA1A5F6E722C}" destId="{5A58C4CB-2BA2-4E5D-8227-E6BA9E59405B}" srcOrd="5" destOrd="0" presId="urn:microsoft.com/office/officeart/2005/8/layout/list1"/>
    <dgm:cxn modelId="{99FA56DC-81BA-4560-B76D-C79C8D7A29F8}" type="presParOf" srcId="{D36A1FF0-C7A3-43B8-BB2F-FA1A5F6E722C}" destId="{143AC9A1-E5A7-43ED-AE45-C85A0D53D8DA}" srcOrd="6" destOrd="0" presId="urn:microsoft.com/office/officeart/2005/8/layout/list1"/>
    <dgm:cxn modelId="{8D52EB73-CF56-4AEE-A4BF-7E07F0A658D3}" type="presParOf" srcId="{D36A1FF0-C7A3-43B8-BB2F-FA1A5F6E722C}" destId="{523E7406-8111-46B3-A383-341C3F501C57}" srcOrd="7" destOrd="0" presId="urn:microsoft.com/office/officeart/2005/8/layout/list1"/>
    <dgm:cxn modelId="{48C09E08-5809-4E48-A916-43E6E8D760DD}" type="presParOf" srcId="{D36A1FF0-C7A3-43B8-BB2F-FA1A5F6E722C}" destId="{AC1AA960-5F38-4DBD-A1AE-FE4D217B35A4}" srcOrd="8" destOrd="0" presId="urn:microsoft.com/office/officeart/2005/8/layout/list1"/>
    <dgm:cxn modelId="{90AC8276-96AF-442B-A730-1E2773297306}" type="presParOf" srcId="{AC1AA960-5F38-4DBD-A1AE-FE4D217B35A4}" destId="{00351B7C-815B-4EAC-A65B-6964E40B5C35}" srcOrd="0" destOrd="0" presId="urn:microsoft.com/office/officeart/2005/8/layout/list1"/>
    <dgm:cxn modelId="{6D559F81-4AAB-43A8-82C1-D4C443A38D96}" type="presParOf" srcId="{AC1AA960-5F38-4DBD-A1AE-FE4D217B35A4}" destId="{685031E6-E511-4ABE-AAFF-E9D54B21B4EF}" srcOrd="1" destOrd="0" presId="urn:microsoft.com/office/officeart/2005/8/layout/list1"/>
    <dgm:cxn modelId="{7C9E8A1C-F7E4-4C58-B467-C645329227E3}" type="presParOf" srcId="{D36A1FF0-C7A3-43B8-BB2F-FA1A5F6E722C}" destId="{CEB33740-702B-439E-BC52-846BAC3F8879}" srcOrd="9" destOrd="0" presId="urn:microsoft.com/office/officeart/2005/8/layout/list1"/>
    <dgm:cxn modelId="{4FA3585D-A35A-4450-AF9C-B7E552F7903E}" type="presParOf" srcId="{D36A1FF0-C7A3-43B8-BB2F-FA1A5F6E722C}" destId="{E294F2DB-8365-4FAD-A71D-B22A8977B0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B1C0F3-9F65-49CE-B057-A6C0CE11876B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CEA1B9-AB7F-4963-BBBC-DC13B670070C}">
      <dgm:prSet phldrT="[Text]" phldr="1"/>
      <dgm:spPr/>
      <dgm:t>
        <a:bodyPr/>
        <a:lstStyle/>
        <a:p>
          <a:endParaRPr lang="en-US" dirty="0"/>
        </a:p>
      </dgm:t>
    </dgm:pt>
    <dgm:pt modelId="{2F99C35E-90A1-47ED-B55A-89A975D65875}" type="parTrans" cxnId="{75E82F6F-A380-4299-A4C4-6A18274F7CDE}">
      <dgm:prSet/>
      <dgm:spPr/>
      <dgm:t>
        <a:bodyPr/>
        <a:lstStyle/>
        <a:p>
          <a:endParaRPr lang="en-US"/>
        </a:p>
      </dgm:t>
    </dgm:pt>
    <dgm:pt modelId="{8EA7B98C-FC00-4B8C-AD3B-7143D7595154}" type="sibTrans" cxnId="{75E82F6F-A380-4299-A4C4-6A18274F7CDE}">
      <dgm:prSet/>
      <dgm:spPr/>
      <dgm:t>
        <a:bodyPr/>
        <a:lstStyle/>
        <a:p>
          <a:endParaRPr lang="en-US"/>
        </a:p>
      </dgm:t>
    </dgm:pt>
    <dgm:pt modelId="{0FDE4EB6-DE6F-4DA3-B3B8-B0BF4B0C2C95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IN" dirty="0" smtClean="0"/>
            <a:t>পাচ ওয়াক্ত নামাজ</a:t>
          </a:r>
          <a:endParaRPr lang="en-US" dirty="0"/>
        </a:p>
      </dgm:t>
    </dgm:pt>
    <dgm:pt modelId="{239DC70A-BCA3-41EB-9959-AE2BBD7F29CB}" type="parTrans" cxnId="{B32B6113-AA9C-419B-BD71-2DF562B4AC32}">
      <dgm:prSet/>
      <dgm:spPr/>
      <dgm:t>
        <a:bodyPr/>
        <a:lstStyle/>
        <a:p>
          <a:endParaRPr lang="en-US"/>
        </a:p>
      </dgm:t>
    </dgm:pt>
    <dgm:pt modelId="{9E10885D-61B1-41BA-8971-BC179D6883F2}" type="sibTrans" cxnId="{B32B6113-AA9C-419B-BD71-2DF562B4AC32}">
      <dgm:prSet/>
      <dgm:spPr/>
      <dgm:t>
        <a:bodyPr/>
        <a:lstStyle/>
        <a:p>
          <a:endParaRPr lang="en-US"/>
        </a:p>
      </dgm:t>
    </dgm:pt>
    <dgm:pt modelId="{9E66BD2C-69FA-4CD6-A464-F14FDBB6F199}">
      <dgm:prSet phldrT="[Text]"/>
      <dgm:spPr>
        <a:solidFill>
          <a:schemeClr val="accent2"/>
        </a:solidFill>
      </dgm:spPr>
      <dgm:t>
        <a:bodyPr/>
        <a:lstStyle/>
        <a:p>
          <a:r>
            <a:rPr lang="bn-IN" dirty="0" smtClean="0"/>
            <a:t>ফজর</a:t>
          </a:r>
          <a:endParaRPr lang="en-US" dirty="0"/>
        </a:p>
      </dgm:t>
    </dgm:pt>
    <dgm:pt modelId="{547F2876-AC81-4C6D-9958-B013C07BF3CA}" type="parTrans" cxnId="{24D21C85-EDD4-4EF5-968E-4206D7BE5E57}">
      <dgm:prSet/>
      <dgm:spPr/>
      <dgm:t>
        <a:bodyPr/>
        <a:lstStyle/>
        <a:p>
          <a:endParaRPr lang="en-US"/>
        </a:p>
      </dgm:t>
    </dgm:pt>
    <dgm:pt modelId="{A6912201-0210-432B-B180-60975EFC1066}" type="sibTrans" cxnId="{24D21C85-EDD4-4EF5-968E-4206D7BE5E57}">
      <dgm:prSet/>
      <dgm:spPr/>
      <dgm:t>
        <a:bodyPr/>
        <a:lstStyle/>
        <a:p>
          <a:endParaRPr lang="en-US"/>
        </a:p>
      </dgm:t>
    </dgm:pt>
    <dgm:pt modelId="{C2FBCF8C-4C23-4AD6-98FF-E04F7E083556}">
      <dgm:prSet phldrT="[Text]"/>
      <dgm:spPr>
        <a:solidFill>
          <a:schemeClr val="accent2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</a:rPr>
            <a:t>জোহর</a:t>
          </a:r>
          <a:endParaRPr lang="en-US" dirty="0">
            <a:solidFill>
              <a:srgbClr val="FF0000"/>
            </a:solidFill>
          </a:endParaRPr>
        </a:p>
      </dgm:t>
    </dgm:pt>
    <dgm:pt modelId="{C734D208-4A6F-49D7-8846-D8B7C24F0D2C}" type="parTrans" cxnId="{9C07C7E7-C283-4B2C-9273-56BF2DA15EEF}">
      <dgm:prSet/>
      <dgm:spPr/>
      <dgm:t>
        <a:bodyPr/>
        <a:lstStyle/>
        <a:p>
          <a:endParaRPr lang="en-US"/>
        </a:p>
      </dgm:t>
    </dgm:pt>
    <dgm:pt modelId="{6CCF11BA-E048-4A31-BA36-0C719C09D9FF}" type="sibTrans" cxnId="{9C07C7E7-C283-4B2C-9273-56BF2DA15EEF}">
      <dgm:prSet/>
      <dgm:spPr/>
      <dgm:t>
        <a:bodyPr/>
        <a:lstStyle/>
        <a:p>
          <a:endParaRPr lang="en-US"/>
        </a:p>
      </dgm:t>
    </dgm:pt>
    <dgm:pt modelId="{F781C76E-3B0C-44A8-BDD4-0C919AC9E8A7}">
      <dgm:prSet phldrT="[Text]"/>
      <dgm:spPr>
        <a:solidFill>
          <a:schemeClr val="accent5"/>
        </a:solidFill>
      </dgm:spPr>
      <dgm:t>
        <a:bodyPr/>
        <a:lstStyle/>
        <a:p>
          <a:r>
            <a:rPr lang="bn-IN" dirty="0" smtClean="0"/>
            <a:t>মাগরীব</a:t>
          </a:r>
          <a:endParaRPr lang="en-US" dirty="0"/>
        </a:p>
      </dgm:t>
    </dgm:pt>
    <dgm:pt modelId="{1773DC24-2D91-4B41-8797-01BE1FCF3A11}" type="parTrans" cxnId="{603A5ABD-5553-4B5B-8810-F207233A1D03}">
      <dgm:prSet/>
      <dgm:spPr/>
      <dgm:t>
        <a:bodyPr/>
        <a:lstStyle/>
        <a:p>
          <a:endParaRPr lang="en-US"/>
        </a:p>
      </dgm:t>
    </dgm:pt>
    <dgm:pt modelId="{EA9AA42E-D9A6-4E38-B4F3-F013D8A3BCDD}" type="sibTrans" cxnId="{603A5ABD-5553-4B5B-8810-F207233A1D03}">
      <dgm:prSet/>
      <dgm:spPr/>
      <dgm:t>
        <a:bodyPr/>
        <a:lstStyle/>
        <a:p>
          <a:endParaRPr lang="en-US"/>
        </a:p>
      </dgm:t>
    </dgm:pt>
    <dgm:pt modelId="{9A070F29-F746-4CEC-B4EF-65735FC9242E}">
      <dgm:prSet phldrT="[Text]"/>
      <dgm:spPr>
        <a:solidFill>
          <a:srgbClr val="7030A0"/>
        </a:solidFill>
      </dgm:spPr>
      <dgm:t>
        <a:bodyPr/>
        <a:lstStyle/>
        <a:p>
          <a:r>
            <a:rPr lang="bn-IN" dirty="0" smtClean="0"/>
            <a:t>এশা</a:t>
          </a:r>
          <a:endParaRPr lang="en-US" dirty="0"/>
        </a:p>
      </dgm:t>
    </dgm:pt>
    <dgm:pt modelId="{6409D700-4D48-4ACA-BF1D-5E9C16F4706F}" type="parTrans" cxnId="{4CB40EE0-CA8E-4B28-A48A-5726D7E1D55A}">
      <dgm:prSet/>
      <dgm:spPr/>
      <dgm:t>
        <a:bodyPr/>
        <a:lstStyle/>
        <a:p>
          <a:endParaRPr lang="en-US"/>
        </a:p>
      </dgm:t>
    </dgm:pt>
    <dgm:pt modelId="{74A17435-40B6-4B15-9B14-F8B81C68F106}" type="sibTrans" cxnId="{4CB40EE0-CA8E-4B28-A48A-5726D7E1D55A}">
      <dgm:prSet/>
      <dgm:spPr/>
      <dgm:t>
        <a:bodyPr/>
        <a:lstStyle/>
        <a:p>
          <a:endParaRPr lang="en-US"/>
        </a:p>
      </dgm:t>
    </dgm:pt>
    <dgm:pt modelId="{611E170E-4237-4F4C-B776-31EA09760FB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/>
            <a:t>আসর</a:t>
          </a:r>
          <a:endParaRPr lang="en-US" dirty="0"/>
        </a:p>
      </dgm:t>
    </dgm:pt>
    <dgm:pt modelId="{612157C1-AFD4-4202-9775-C35D676FDAC0}" type="sibTrans" cxnId="{1A4C5D95-CC93-4FEB-B012-34CA93BD5370}">
      <dgm:prSet/>
      <dgm:spPr/>
      <dgm:t>
        <a:bodyPr/>
        <a:lstStyle/>
        <a:p>
          <a:endParaRPr lang="en-US"/>
        </a:p>
      </dgm:t>
    </dgm:pt>
    <dgm:pt modelId="{3D708885-81DF-46E7-B5EF-C4C5D5A52F61}" type="parTrans" cxnId="{1A4C5D95-CC93-4FEB-B012-34CA93BD5370}">
      <dgm:prSet/>
      <dgm:spPr/>
      <dgm:t>
        <a:bodyPr/>
        <a:lstStyle/>
        <a:p>
          <a:endParaRPr lang="en-US"/>
        </a:p>
      </dgm:t>
    </dgm:pt>
    <dgm:pt modelId="{02B4C8B9-3F1F-4567-95E9-71DF540B42D9}" type="pres">
      <dgm:prSet presAssocID="{C6B1C0F3-9F65-49CE-B057-A6C0CE1187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120624-411D-4B94-8711-48E48B57917D}" type="pres">
      <dgm:prSet presAssocID="{60CEA1B9-AB7F-4963-BBBC-DC13B670070C}" presName="Parent" presStyleLbl="node0" presStyleIdx="0" presStyleCnt="1" custLinFactNeighborX="1646" custLinFactNeighborY="317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8FCF1E2-B8E4-4961-8583-91826A44DBAC}" type="pres">
      <dgm:prSet presAssocID="{0FDE4EB6-DE6F-4DA3-B3B8-B0BF4B0C2C95}" presName="Accent1" presStyleCnt="0"/>
      <dgm:spPr/>
    </dgm:pt>
    <dgm:pt modelId="{3D313ABA-8BC8-409C-9E5A-8CEE2A42A741}" type="pres">
      <dgm:prSet presAssocID="{0FDE4EB6-DE6F-4DA3-B3B8-B0BF4B0C2C95}" presName="Accent" presStyleLbl="bgShp" presStyleIdx="0" presStyleCnt="6"/>
      <dgm:spPr/>
    </dgm:pt>
    <dgm:pt modelId="{3672E246-2979-4D5B-BB9A-EEA025967B44}" type="pres">
      <dgm:prSet presAssocID="{0FDE4EB6-DE6F-4DA3-B3B8-B0BF4B0C2C9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11CC-29B8-4B04-8270-EBEA64E3785D}" type="pres">
      <dgm:prSet presAssocID="{9E66BD2C-69FA-4CD6-A464-F14FDBB6F199}" presName="Accent2" presStyleCnt="0"/>
      <dgm:spPr/>
    </dgm:pt>
    <dgm:pt modelId="{A970D4A5-6E98-4105-B6C5-FCD8B805176D}" type="pres">
      <dgm:prSet presAssocID="{9E66BD2C-69FA-4CD6-A464-F14FDBB6F199}" presName="Accent" presStyleLbl="bgShp" presStyleIdx="1" presStyleCnt="6"/>
      <dgm:spPr/>
    </dgm:pt>
    <dgm:pt modelId="{339318A4-D6AA-4BF6-97FD-1BD55F4B927F}" type="pres">
      <dgm:prSet presAssocID="{9E66BD2C-69FA-4CD6-A464-F14FDBB6F19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9D9CA-D630-4015-8B3E-718B9063572B}" type="pres">
      <dgm:prSet presAssocID="{C2FBCF8C-4C23-4AD6-98FF-E04F7E083556}" presName="Accent3" presStyleCnt="0"/>
      <dgm:spPr/>
    </dgm:pt>
    <dgm:pt modelId="{E0E72E2D-39C5-4DBD-B300-ED150C524521}" type="pres">
      <dgm:prSet presAssocID="{C2FBCF8C-4C23-4AD6-98FF-E04F7E083556}" presName="Accent" presStyleLbl="bgShp" presStyleIdx="2" presStyleCnt="6"/>
      <dgm:spPr/>
    </dgm:pt>
    <dgm:pt modelId="{42367108-AD0E-4CAA-BCD2-C410201EA291}" type="pres">
      <dgm:prSet presAssocID="{C2FBCF8C-4C23-4AD6-98FF-E04F7E08355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9AA96-9CA4-4296-98DB-026F0A11038D}" type="pres">
      <dgm:prSet presAssocID="{611E170E-4237-4F4C-B776-31EA09760FB1}" presName="Accent4" presStyleCnt="0"/>
      <dgm:spPr/>
    </dgm:pt>
    <dgm:pt modelId="{4770627D-FD89-4EAC-9E09-2F89EACFA9E7}" type="pres">
      <dgm:prSet presAssocID="{611E170E-4237-4F4C-B776-31EA09760FB1}" presName="Accent" presStyleLbl="bgShp" presStyleIdx="3" presStyleCnt="6"/>
      <dgm:spPr/>
    </dgm:pt>
    <dgm:pt modelId="{B8CB1216-3931-40E1-9E23-48BDEFA43251}" type="pres">
      <dgm:prSet presAssocID="{611E170E-4237-4F4C-B776-31EA09760FB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19CF3-4BA7-4FA9-8311-A83FE4BBEC8D}" type="pres">
      <dgm:prSet presAssocID="{F781C76E-3B0C-44A8-BDD4-0C919AC9E8A7}" presName="Accent5" presStyleCnt="0"/>
      <dgm:spPr/>
    </dgm:pt>
    <dgm:pt modelId="{C627CD2F-BD19-4AD4-9315-33551AF53C28}" type="pres">
      <dgm:prSet presAssocID="{F781C76E-3B0C-44A8-BDD4-0C919AC9E8A7}" presName="Accent" presStyleLbl="bgShp" presStyleIdx="4" presStyleCnt="6"/>
      <dgm:spPr/>
    </dgm:pt>
    <dgm:pt modelId="{F011E2FA-A887-44B4-B9A0-32F8C32053A6}" type="pres">
      <dgm:prSet presAssocID="{F781C76E-3B0C-44A8-BDD4-0C919AC9E8A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DF34A-FC3B-457F-8C41-EA16A26EBDAB}" type="pres">
      <dgm:prSet presAssocID="{9A070F29-F746-4CEC-B4EF-65735FC9242E}" presName="Accent6" presStyleCnt="0"/>
      <dgm:spPr/>
    </dgm:pt>
    <dgm:pt modelId="{5FCFD9AA-1D4B-44BC-AA95-2654DBE9CCE0}" type="pres">
      <dgm:prSet presAssocID="{9A070F29-F746-4CEC-B4EF-65735FC9242E}" presName="Accent" presStyleLbl="bgShp" presStyleIdx="5" presStyleCnt="6"/>
      <dgm:spPr/>
    </dgm:pt>
    <dgm:pt modelId="{AA2C99FE-5EFE-4881-8087-412C8C43E383}" type="pres">
      <dgm:prSet presAssocID="{9A070F29-F746-4CEC-B4EF-65735FC9242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B8C9A4-D2DD-45AB-A2E9-5C8B1AFB8820}" type="presOf" srcId="{9A070F29-F746-4CEC-B4EF-65735FC9242E}" destId="{AA2C99FE-5EFE-4881-8087-412C8C43E383}" srcOrd="0" destOrd="0" presId="urn:microsoft.com/office/officeart/2011/layout/HexagonRadial"/>
    <dgm:cxn modelId="{4CB40EE0-CA8E-4B28-A48A-5726D7E1D55A}" srcId="{60CEA1B9-AB7F-4963-BBBC-DC13B670070C}" destId="{9A070F29-F746-4CEC-B4EF-65735FC9242E}" srcOrd="5" destOrd="0" parTransId="{6409D700-4D48-4ACA-BF1D-5E9C16F4706F}" sibTransId="{74A17435-40B6-4B15-9B14-F8B81C68F106}"/>
    <dgm:cxn modelId="{75E82F6F-A380-4299-A4C4-6A18274F7CDE}" srcId="{C6B1C0F3-9F65-49CE-B057-A6C0CE11876B}" destId="{60CEA1B9-AB7F-4963-BBBC-DC13B670070C}" srcOrd="0" destOrd="0" parTransId="{2F99C35E-90A1-47ED-B55A-89A975D65875}" sibTransId="{8EA7B98C-FC00-4B8C-AD3B-7143D7595154}"/>
    <dgm:cxn modelId="{F3C2CA4C-F9AF-497E-A9CD-72BE3375903C}" type="presOf" srcId="{611E170E-4237-4F4C-B776-31EA09760FB1}" destId="{B8CB1216-3931-40E1-9E23-48BDEFA43251}" srcOrd="0" destOrd="0" presId="urn:microsoft.com/office/officeart/2011/layout/HexagonRadial"/>
    <dgm:cxn modelId="{1A4C5D95-CC93-4FEB-B012-34CA93BD5370}" srcId="{60CEA1B9-AB7F-4963-BBBC-DC13B670070C}" destId="{611E170E-4237-4F4C-B776-31EA09760FB1}" srcOrd="3" destOrd="0" parTransId="{3D708885-81DF-46E7-B5EF-C4C5D5A52F61}" sibTransId="{612157C1-AFD4-4202-9775-C35D676FDAC0}"/>
    <dgm:cxn modelId="{53B0BC09-AE88-4BA7-8699-1F8CCA8929D0}" type="presOf" srcId="{C2FBCF8C-4C23-4AD6-98FF-E04F7E083556}" destId="{42367108-AD0E-4CAA-BCD2-C410201EA291}" srcOrd="0" destOrd="0" presId="urn:microsoft.com/office/officeart/2011/layout/HexagonRadial"/>
    <dgm:cxn modelId="{A6B8B444-2D06-496E-94CA-75242B6DCB90}" type="presOf" srcId="{9E66BD2C-69FA-4CD6-A464-F14FDBB6F199}" destId="{339318A4-D6AA-4BF6-97FD-1BD55F4B927F}" srcOrd="0" destOrd="0" presId="urn:microsoft.com/office/officeart/2011/layout/HexagonRadial"/>
    <dgm:cxn modelId="{B32B6113-AA9C-419B-BD71-2DF562B4AC32}" srcId="{60CEA1B9-AB7F-4963-BBBC-DC13B670070C}" destId="{0FDE4EB6-DE6F-4DA3-B3B8-B0BF4B0C2C95}" srcOrd="0" destOrd="0" parTransId="{239DC70A-BCA3-41EB-9959-AE2BBD7F29CB}" sibTransId="{9E10885D-61B1-41BA-8971-BC179D6883F2}"/>
    <dgm:cxn modelId="{24D21C85-EDD4-4EF5-968E-4206D7BE5E57}" srcId="{60CEA1B9-AB7F-4963-BBBC-DC13B670070C}" destId="{9E66BD2C-69FA-4CD6-A464-F14FDBB6F199}" srcOrd="1" destOrd="0" parTransId="{547F2876-AC81-4C6D-9958-B013C07BF3CA}" sibTransId="{A6912201-0210-432B-B180-60975EFC1066}"/>
    <dgm:cxn modelId="{1363C3D9-F0B8-45FA-A42B-4FD83BBFEA8E}" type="presOf" srcId="{0FDE4EB6-DE6F-4DA3-B3B8-B0BF4B0C2C95}" destId="{3672E246-2979-4D5B-BB9A-EEA025967B44}" srcOrd="0" destOrd="0" presId="urn:microsoft.com/office/officeart/2011/layout/HexagonRadial"/>
    <dgm:cxn modelId="{63E5694A-E1C4-4825-A28A-AB32EA32976E}" type="presOf" srcId="{F781C76E-3B0C-44A8-BDD4-0C919AC9E8A7}" destId="{F011E2FA-A887-44B4-B9A0-32F8C32053A6}" srcOrd="0" destOrd="0" presId="urn:microsoft.com/office/officeart/2011/layout/HexagonRadial"/>
    <dgm:cxn modelId="{603A5ABD-5553-4B5B-8810-F207233A1D03}" srcId="{60CEA1B9-AB7F-4963-BBBC-DC13B670070C}" destId="{F781C76E-3B0C-44A8-BDD4-0C919AC9E8A7}" srcOrd="4" destOrd="0" parTransId="{1773DC24-2D91-4B41-8797-01BE1FCF3A11}" sibTransId="{EA9AA42E-D9A6-4E38-B4F3-F013D8A3BCDD}"/>
    <dgm:cxn modelId="{9C07C7E7-C283-4B2C-9273-56BF2DA15EEF}" srcId="{60CEA1B9-AB7F-4963-BBBC-DC13B670070C}" destId="{C2FBCF8C-4C23-4AD6-98FF-E04F7E083556}" srcOrd="2" destOrd="0" parTransId="{C734D208-4A6F-49D7-8846-D8B7C24F0D2C}" sibTransId="{6CCF11BA-E048-4A31-BA36-0C719C09D9FF}"/>
    <dgm:cxn modelId="{F00E88ED-C2B7-4722-87F2-801DE90E961B}" type="presOf" srcId="{C6B1C0F3-9F65-49CE-B057-A6C0CE11876B}" destId="{02B4C8B9-3F1F-4567-95E9-71DF540B42D9}" srcOrd="0" destOrd="0" presId="urn:microsoft.com/office/officeart/2011/layout/HexagonRadial"/>
    <dgm:cxn modelId="{10227CEF-4CDC-41DD-8539-5C12419DBB48}" type="presOf" srcId="{60CEA1B9-AB7F-4963-BBBC-DC13B670070C}" destId="{4D120624-411D-4B94-8711-48E48B57917D}" srcOrd="0" destOrd="0" presId="urn:microsoft.com/office/officeart/2011/layout/HexagonRadial"/>
    <dgm:cxn modelId="{C98DE8F7-421C-4530-A0F9-B33EFAFFB47E}" type="presParOf" srcId="{02B4C8B9-3F1F-4567-95E9-71DF540B42D9}" destId="{4D120624-411D-4B94-8711-48E48B57917D}" srcOrd="0" destOrd="0" presId="urn:microsoft.com/office/officeart/2011/layout/HexagonRadial"/>
    <dgm:cxn modelId="{A0ECED36-69D1-425D-8800-480F63960E5E}" type="presParOf" srcId="{02B4C8B9-3F1F-4567-95E9-71DF540B42D9}" destId="{48FCF1E2-B8E4-4961-8583-91826A44DBAC}" srcOrd="1" destOrd="0" presId="urn:microsoft.com/office/officeart/2011/layout/HexagonRadial"/>
    <dgm:cxn modelId="{AD5BC83D-7A83-4FA0-AA09-C1C502A96A47}" type="presParOf" srcId="{48FCF1E2-B8E4-4961-8583-91826A44DBAC}" destId="{3D313ABA-8BC8-409C-9E5A-8CEE2A42A741}" srcOrd="0" destOrd="0" presId="urn:microsoft.com/office/officeart/2011/layout/HexagonRadial"/>
    <dgm:cxn modelId="{2AC82A65-01B6-45DE-894C-C13EC678C775}" type="presParOf" srcId="{02B4C8B9-3F1F-4567-95E9-71DF540B42D9}" destId="{3672E246-2979-4D5B-BB9A-EEA025967B44}" srcOrd="2" destOrd="0" presId="urn:microsoft.com/office/officeart/2011/layout/HexagonRadial"/>
    <dgm:cxn modelId="{D5D94A55-563B-4A77-A901-D35F025B83FD}" type="presParOf" srcId="{02B4C8B9-3F1F-4567-95E9-71DF540B42D9}" destId="{668911CC-29B8-4B04-8270-EBEA64E3785D}" srcOrd="3" destOrd="0" presId="urn:microsoft.com/office/officeart/2011/layout/HexagonRadial"/>
    <dgm:cxn modelId="{B1EB225C-18C2-4147-81A4-5D66BC3B1105}" type="presParOf" srcId="{668911CC-29B8-4B04-8270-EBEA64E3785D}" destId="{A970D4A5-6E98-4105-B6C5-FCD8B805176D}" srcOrd="0" destOrd="0" presId="urn:microsoft.com/office/officeart/2011/layout/HexagonRadial"/>
    <dgm:cxn modelId="{69FD6896-E851-4CA4-8FC3-7DEE3F9E2320}" type="presParOf" srcId="{02B4C8B9-3F1F-4567-95E9-71DF540B42D9}" destId="{339318A4-D6AA-4BF6-97FD-1BD55F4B927F}" srcOrd="4" destOrd="0" presId="urn:microsoft.com/office/officeart/2011/layout/HexagonRadial"/>
    <dgm:cxn modelId="{C53ACFF1-2CE0-49EA-88AA-FE37DA5CFB5E}" type="presParOf" srcId="{02B4C8B9-3F1F-4567-95E9-71DF540B42D9}" destId="{AE19D9CA-D630-4015-8B3E-718B9063572B}" srcOrd="5" destOrd="0" presId="urn:microsoft.com/office/officeart/2011/layout/HexagonRadial"/>
    <dgm:cxn modelId="{B232D4CE-30AA-4921-825C-EDD41FD60F36}" type="presParOf" srcId="{AE19D9CA-D630-4015-8B3E-718B9063572B}" destId="{E0E72E2D-39C5-4DBD-B300-ED150C524521}" srcOrd="0" destOrd="0" presId="urn:microsoft.com/office/officeart/2011/layout/HexagonRadial"/>
    <dgm:cxn modelId="{8F9D7801-5FD0-4C12-AB3E-50AD630D5CCD}" type="presParOf" srcId="{02B4C8B9-3F1F-4567-95E9-71DF540B42D9}" destId="{42367108-AD0E-4CAA-BCD2-C410201EA291}" srcOrd="6" destOrd="0" presId="urn:microsoft.com/office/officeart/2011/layout/HexagonRadial"/>
    <dgm:cxn modelId="{0B04B954-F440-4A31-ADA7-374005D22C56}" type="presParOf" srcId="{02B4C8B9-3F1F-4567-95E9-71DF540B42D9}" destId="{EDD9AA96-9CA4-4296-98DB-026F0A11038D}" srcOrd="7" destOrd="0" presId="urn:microsoft.com/office/officeart/2011/layout/HexagonRadial"/>
    <dgm:cxn modelId="{8F801131-7950-43BD-B1B9-7953F130B6B0}" type="presParOf" srcId="{EDD9AA96-9CA4-4296-98DB-026F0A11038D}" destId="{4770627D-FD89-4EAC-9E09-2F89EACFA9E7}" srcOrd="0" destOrd="0" presId="urn:microsoft.com/office/officeart/2011/layout/HexagonRadial"/>
    <dgm:cxn modelId="{E36F40A5-B7E5-4651-8A86-1CA6F6E3089F}" type="presParOf" srcId="{02B4C8B9-3F1F-4567-95E9-71DF540B42D9}" destId="{B8CB1216-3931-40E1-9E23-48BDEFA43251}" srcOrd="8" destOrd="0" presId="urn:microsoft.com/office/officeart/2011/layout/HexagonRadial"/>
    <dgm:cxn modelId="{AE1FF884-F469-4491-82CA-AD2F71C152B0}" type="presParOf" srcId="{02B4C8B9-3F1F-4567-95E9-71DF540B42D9}" destId="{F3519CF3-4BA7-4FA9-8311-A83FE4BBEC8D}" srcOrd="9" destOrd="0" presId="urn:microsoft.com/office/officeart/2011/layout/HexagonRadial"/>
    <dgm:cxn modelId="{402AEFAA-69CE-4D2D-8CCE-146046237C21}" type="presParOf" srcId="{F3519CF3-4BA7-4FA9-8311-A83FE4BBEC8D}" destId="{C627CD2F-BD19-4AD4-9315-33551AF53C28}" srcOrd="0" destOrd="0" presId="urn:microsoft.com/office/officeart/2011/layout/HexagonRadial"/>
    <dgm:cxn modelId="{8CBE51D5-8A87-46A5-A6B9-1EF2F0F4D353}" type="presParOf" srcId="{02B4C8B9-3F1F-4567-95E9-71DF540B42D9}" destId="{F011E2FA-A887-44B4-B9A0-32F8C32053A6}" srcOrd="10" destOrd="0" presId="urn:microsoft.com/office/officeart/2011/layout/HexagonRadial"/>
    <dgm:cxn modelId="{838C5DC9-1894-445C-899E-0B0EF4A164E9}" type="presParOf" srcId="{02B4C8B9-3F1F-4567-95E9-71DF540B42D9}" destId="{F59DF34A-FC3B-457F-8C41-EA16A26EBDAB}" srcOrd="11" destOrd="0" presId="urn:microsoft.com/office/officeart/2011/layout/HexagonRadial"/>
    <dgm:cxn modelId="{5E423960-0D8E-4CC2-BEC4-D45C2BAB52CE}" type="presParOf" srcId="{F59DF34A-FC3B-457F-8C41-EA16A26EBDAB}" destId="{5FCFD9AA-1D4B-44BC-AA95-2654DBE9CCE0}" srcOrd="0" destOrd="0" presId="urn:microsoft.com/office/officeart/2011/layout/HexagonRadial"/>
    <dgm:cxn modelId="{EAF74ECA-C399-48D5-B3DB-FFEE443349C8}" type="presParOf" srcId="{02B4C8B9-3F1F-4567-95E9-71DF540B42D9}" destId="{AA2C99FE-5EFE-4881-8087-412C8C43E38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CC9214-9FA4-450C-AC0A-79411A4A01C0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9AC1A-7DD0-4369-9D52-5421197143DF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009FB9-E3FF-42FC-B0CF-47EF67EEB2BD}" type="parTrans" cxnId="{D747796B-96A7-4497-8CAC-77ED091DB87E}">
      <dgm:prSet/>
      <dgm:spPr/>
      <dgm:t>
        <a:bodyPr/>
        <a:lstStyle/>
        <a:p>
          <a:endParaRPr lang="en-US"/>
        </a:p>
      </dgm:t>
    </dgm:pt>
    <dgm:pt modelId="{6D1EAE29-9DEF-449E-8AFA-4D399D050213}" type="sibTrans" cxnId="{D747796B-96A7-4497-8CAC-77ED091DB87E}">
      <dgm:prSet/>
      <dgm:spPr/>
      <dgm:t>
        <a:bodyPr/>
        <a:lstStyle/>
        <a:p>
          <a:endParaRPr lang="en-US"/>
        </a:p>
      </dgm:t>
    </dgm:pt>
    <dgm:pt modelId="{44C42C62-224F-4750-9D38-A73E135C69D0}">
      <dgm:prSet phldrT="[Text]" phldr="1"/>
      <dgm:spPr/>
      <dgm:t>
        <a:bodyPr/>
        <a:lstStyle/>
        <a:p>
          <a:endParaRPr lang="en-US"/>
        </a:p>
      </dgm:t>
    </dgm:pt>
    <dgm:pt modelId="{86A58A27-7CE1-4E85-8389-C31DEB2182C6}" type="parTrans" cxnId="{A66B381E-84C5-4395-94D8-76144E1601F6}">
      <dgm:prSet/>
      <dgm:spPr/>
      <dgm:t>
        <a:bodyPr/>
        <a:lstStyle/>
        <a:p>
          <a:endParaRPr lang="en-US"/>
        </a:p>
      </dgm:t>
    </dgm:pt>
    <dgm:pt modelId="{A27E4434-E289-4F3D-9095-EFF3DC8EE40D}" type="sibTrans" cxnId="{A66B381E-84C5-4395-94D8-76144E1601F6}">
      <dgm:prSet/>
      <dgm:spPr/>
      <dgm:t>
        <a:bodyPr/>
        <a:lstStyle/>
        <a:p>
          <a:endParaRPr lang="en-US"/>
        </a:p>
      </dgm:t>
    </dgm:pt>
    <dgm:pt modelId="{4DDCC057-11FC-41CD-B7E0-B8CEA108D1A0}">
      <dgm:prSet phldrT="[Text]" phldr="1"/>
      <dgm:spPr/>
      <dgm:t>
        <a:bodyPr/>
        <a:lstStyle/>
        <a:p>
          <a:endParaRPr lang="en-US" dirty="0"/>
        </a:p>
      </dgm:t>
    </dgm:pt>
    <dgm:pt modelId="{49AAE981-80FD-4BD7-8A17-BE87D40D9A3E}" type="parTrans" cxnId="{D7E283E7-B7A0-4D56-B54D-FABEAA92DDC5}">
      <dgm:prSet/>
      <dgm:spPr/>
      <dgm:t>
        <a:bodyPr/>
        <a:lstStyle/>
        <a:p>
          <a:endParaRPr lang="en-US"/>
        </a:p>
      </dgm:t>
    </dgm:pt>
    <dgm:pt modelId="{94D6B728-8BB6-47B1-B44A-16B4F6834DFC}" type="sibTrans" cxnId="{D7E283E7-B7A0-4D56-B54D-FABEAA92DDC5}">
      <dgm:prSet/>
      <dgm:spPr/>
      <dgm:t>
        <a:bodyPr/>
        <a:lstStyle/>
        <a:p>
          <a:endParaRPr lang="en-US"/>
        </a:p>
      </dgm:t>
    </dgm:pt>
    <dgm:pt modelId="{D2B9187B-8FD8-4105-BFB8-1C5B290A17EF}">
      <dgm:prSet phldrT="[Text]" phldr="1"/>
      <dgm:spPr/>
      <dgm:t>
        <a:bodyPr/>
        <a:lstStyle/>
        <a:p>
          <a:endParaRPr lang="en-US"/>
        </a:p>
      </dgm:t>
    </dgm:pt>
    <dgm:pt modelId="{1E05B9EA-F12E-4F42-8714-C6E963F5987A}" type="parTrans" cxnId="{89BE1E79-2FAB-41DD-85D1-C2B09330827E}">
      <dgm:prSet/>
      <dgm:spPr/>
      <dgm:t>
        <a:bodyPr/>
        <a:lstStyle/>
        <a:p>
          <a:endParaRPr lang="en-US"/>
        </a:p>
      </dgm:t>
    </dgm:pt>
    <dgm:pt modelId="{160B6351-D229-4ACF-AE48-B070CDAEB993}" type="sibTrans" cxnId="{89BE1E79-2FAB-41DD-85D1-C2B09330827E}">
      <dgm:prSet/>
      <dgm:spPr/>
      <dgm:t>
        <a:bodyPr/>
        <a:lstStyle/>
        <a:p>
          <a:endParaRPr lang="en-US"/>
        </a:p>
      </dgm:t>
    </dgm:pt>
    <dgm:pt modelId="{62AD5CEA-46D4-4BC9-893C-46E947AE5536}">
      <dgm:prSet phldrT="[Text]" phldr="1"/>
      <dgm:spPr/>
      <dgm:t>
        <a:bodyPr/>
        <a:lstStyle/>
        <a:p>
          <a:endParaRPr lang="en-US"/>
        </a:p>
      </dgm:t>
    </dgm:pt>
    <dgm:pt modelId="{E07E13AA-CB98-46F3-B9C1-2FBF60B04383}" type="parTrans" cxnId="{61151091-A0F8-4108-BA99-72A1715B67DF}">
      <dgm:prSet/>
      <dgm:spPr/>
      <dgm:t>
        <a:bodyPr/>
        <a:lstStyle/>
        <a:p>
          <a:endParaRPr lang="en-US"/>
        </a:p>
      </dgm:t>
    </dgm:pt>
    <dgm:pt modelId="{D8DFAE45-B37D-461B-8EF6-0F3198BFCE8C}" type="sibTrans" cxnId="{61151091-A0F8-4108-BA99-72A1715B67DF}">
      <dgm:prSet/>
      <dgm:spPr/>
      <dgm:t>
        <a:bodyPr/>
        <a:lstStyle/>
        <a:p>
          <a:endParaRPr lang="en-US"/>
        </a:p>
      </dgm:t>
    </dgm:pt>
    <dgm:pt modelId="{17C5FBFD-32BC-4EED-82BA-C2D1ED738231}">
      <dgm:prSet phldrT="[Text]" phldr="1"/>
      <dgm:spPr/>
      <dgm:t>
        <a:bodyPr/>
        <a:lstStyle/>
        <a:p>
          <a:endParaRPr lang="en-US"/>
        </a:p>
      </dgm:t>
    </dgm:pt>
    <dgm:pt modelId="{B60ED84C-614B-4570-A2F4-A86347D11DA6}" type="parTrans" cxnId="{241B7DC2-3B4E-430E-96AA-594BA568C6AE}">
      <dgm:prSet/>
      <dgm:spPr/>
      <dgm:t>
        <a:bodyPr/>
        <a:lstStyle/>
        <a:p>
          <a:endParaRPr lang="en-US"/>
        </a:p>
      </dgm:t>
    </dgm:pt>
    <dgm:pt modelId="{B6448DEA-A9EB-485D-8E51-B653BF59DE36}" type="sibTrans" cxnId="{241B7DC2-3B4E-430E-96AA-594BA568C6AE}">
      <dgm:prSet/>
      <dgm:spPr/>
      <dgm:t>
        <a:bodyPr/>
        <a:lstStyle/>
        <a:p>
          <a:endParaRPr lang="en-US"/>
        </a:p>
      </dgm:t>
    </dgm:pt>
    <dgm:pt modelId="{98A3862D-9F9A-4FDF-AD3E-553672C4072D}">
      <dgm:prSet phldrT="[Text]" phldr="1"/>
      <dgm:spPr/>
      <dgm:t>
        <a:bodyPr/>
        <a:lstStyle/>
        <a:p>
          <a:endParaRPr lang="en-US"/>
        </a:p>
      </dgm:t>
    </dgm:pt>
    <dgm:pt modelId="{FAA64947-1A04-4A87-A30F-6672B831D2B7}" type="parTrans" cxnId="{0D82048E-C006-436C-8792-21D67B6A1C16}">
      <dgm:prSet/>
      <dgm:spPr/>
      <dgm:t>
        <a:bodyPr/>
        <a:lstStyle/>
        <a:p>
          <a:endParaRPr lang="en-US"/>
        </a:p>
      </dgm:t>
    </dgm:pt>
    <dgm:pt modelId="{3F1222AC-205C-4107-99B9-AC84A3134152}" type="sibTrans" cxnId="{0D82048E-C006-436C-8792-21D67B6A1C16}">
      <dgm:prSet/>
      <dgm:spPr/>
      <dgm:t>
        <a:bodyPr/>
        <a:lstStyle/>
        <a:p>
          <a:endParaRPr lang="en-US"/>
        </a:p>
      </dgm:t>
    </dgm:pt>
    <dgm:pt modelId="{70D5DD6D-77DE-4F5D-B624-55A029202289}" type="pres">
      <dgm:prSet presAssocID="{71CC9214-9FA4-450C-AC0A-79411A4A01C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088F7F0-9EC6-48DC-B0CC-257B5B7AA001}" type="pres">
      <dgm:prSet presAssocID="{10F9AC1A-7DD0-4369-9D52-5421197143D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FD3D149-51A4-48F5-9377-6123A3DCDE45}" type="pres">
      <dgm:prSet presAssocID="{44C42C62-224F-4750-9D38-A73E135C69D0}" presName="Accent1" presStyleCnt="0"/>
      <dgm:spPr/>
    </dgm:pt>
    <dgm:pt modelId="{F23DD511-4482-4D13-9826-9067C8593AAF}" type="pres">
      <dgm:prSet presAssocID="{44C42C62-224F-4750-9D38-A73E135C69D0}" presName="Accent" presStyleLbl="bgShp" presStyleIdx="0" presStyleCnt="6"/>
      <dgm:spPr/>
    </dgm:pt>
    <dgm:pt modelId="{CA04660C-F6E5-4B3A-B69A-550F50A308FA}" type="pres">
      <dgm:prSet presAssocID="{44C42C62-224F-4750-9D38-A73E135C69D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E7367-679F-4565-965A-BE872EAFBCAE}" type="pres">
      <dgm:prSet presAssocID="{4DDCC057-11FC-41CD-B7E0-B8CEA108D1A0}" presName="Accent2" presStyleCnt="0"/>
      <dgm:spPr/>
    </dgm:pt>
    <dgm:pt modelId="{B971E630-D0AB-4C83-915F-9DE39B6C29A6}" type="pres">
      <dgm:prSet presAssocID="{4DDCC057-11FC-41CD-B7E0-B8CEA108D1A0}" presName="Accent" presStyleLbl="bgShp" presStyleIdx="1" presStyleCnt="6"/>
      <dgm:spPr/>
    </dgm:pt>
    <dgm:pt modelId="{DEEDBCFE-1381-4F88-B50A-031BF82F3DE6}" type="pres">
      <dgm:prSet presAssocID="{4DDCC057-11FC-41CD-B7E0-B8CEA108D1A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5C4BC-ACAB-4F17-8111-D841A20E1734}" type="pres">
      <dgm:prSet presAssocID="{D2B9187B-8FD8-4105-BFB8-1C5B290A17EF}" presName="Accent3" presStyleCnt="0"/>
      <dgm:spPr/>
    </dgm:pt>
    <dgm:pt modelId="{4F4F16B3-0292-4E79-B4FD-5202248D1A15}" type="pres">
      <dgm:prSet presAssocID="{D2B9187B-8FD8-4105-BFB8-1C5B290A17EF}" presName="Accent" presStyleLbl="bgShp" presStyleIdx="2" presStyleCnt="6"/>
      <dgm:spPr/>
    </dgm:pt>
    <dgm:pt modelId="{7E4C4739-2A2A-49A1-85B8-4A46D582DDBB}" type="pres">
      <dgm:prSet presAssocID="{D2B9187B-8FD8-4105-BFB8-1C5B290A17E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2FC63-7FD4-4ECF-A54A-14E423A73D93}" type="pres">
      <dgm:prSet presAssocID="{62AD5CEA-46D4-4BC9-893C-46E947AE5536}" presName="Accent4" presStyleCnt="0"/>
      <dgm:spPr/>
    </dgm:pt>
    <dgm:pt modelId="{9598E3D2-9F8C-4D5B-B069-4A4E838E6EC7}" type="pres">
      <dgm:prSet presAssocID="{62AD5CEA-46D4-4BC9-893C-46E947AE5536}" presName="Accent" presStyleLbl="bgShp" presStyleIdx="3" presStyleCnt="6"/>
      <dgm:spPr/>
    </dgm:pt>
    <dgm:pt modelId="{6EAC2579-954E-4C89-8D95-99C2C3C83DA3}" type="pres">
      <dgm:prSet presAssocID="{62AD5CEA-46D4-4BC9-893C-46E947AE553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11B7A-22CA-4F7A-89CC-11ECE38034CC}" type="pres">
      <dgm:prSet presAssocID="{17C5FBFD-32BC-4EED-82BA-C2D1ED738231}" presName="Accent5" presStyleCnt="0"/>
      <dgm:spPr/>
    </dgm:pt>
    <dgm:pt modelId="{07EA15B4-4ACB-4E0F-867B-E4BB53A13E3A}" type="pres">
      <dgm:prSet presAssocID="{17C5FBFD-32BC-4EED-82BA-C2D1ED738231}" presName="Accent" presStyleLbl="bgShp" presStyleIdx="4" presStyleCnt="6"/>
      <dgm:spPr/>
    </dgm:pt>
    <dgm:pt modelId="{A59701A6-60F3-4333-AEC9-AD845BDA4C73}" type="pres">
      <dgm:prSet presAssocID="{17C5FBFD-32BC-4EED-82BA-C2D1ED73823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C790F-9782-4357-AA10-6452282D5C72}" type="pres">
      <dgm:prSet presAssocID="{98A3862D-9F9A-4FDF-AD3E-553672C4072D}" presName="Accent6" presStyleCnt="0"/>
      <dgm:spPr/>
    </dgm:pt>
    <dgm:pt modelId="{A0DBC56F-9213-454A-BF0F-4ACF652EF569}" type="pres">
      <dgm:prSet presAssocID="{98A3862D-9F9A-4FDF-AD3E-553672C4072D}" presName="Accent" presStyleLbl="bgShp" presStyleIdx="5" presStyleCnt="6"/>
      <dgm:spPr/>
    </dgm:pt>
    <dgm:pt modelId="{A40B7F9A-406F-4F57-A612-E31049702E6F}" type="pres">
      <dgm:prSet presAssocID="{98A3862D-9F9A-4FDF-AD3E-553672C4072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C70C65-3C5D-4061-AB52-45E71C942C37}" type="presOf" srcId="{10F9AC1A-7DD0-4369-9D52-5421197143DF}" destId="{C088F7F0-9EC6-48DC-B0CC-257B5B7AA001}" srcOrd="0" destOrd="0" presId="urn:microsoft.com/office/officeart/2011/layout/HexagonRadial"/>
    <dgm:cxn modelId="{07714901-13F8-4111-BB87-3334A8AD5272}" type="presOf" srcId="{98A3862D-9F9A-4FDF-AD3E-553672C4072D}" destId="{A40B7F9A-406F-4F57-A612-E31049702E6F}" srcOrd="0" destOrd="0" presId="urn:microsoft.com/office/officeart/2011/layout/HexagonRadial"/>
    <dgm:cxn modelId="{89BE1E79-2FAB-41DD-85D1-C2B09330827E}" srcId="{10F9AC1A-7DD0-4369-9D52-5421197143DF}" destId="{D2B9187B-8FD8-4105-BFB8-1C5B290A17EF}" srcOrd="2" destOrd="0" parTransId="{1E05B9EA-F12E-4F42-8714-C6E963F5987A}" sibTransId="{160B6351-D229-4ACF-AE48-B070CDAEB993}"/>
    <dgm:cxn modelId="{D7E283E7-B7A0-4D56-B54D-FABEAA92DDC5}" srcId="{10F9AC1A-7DD0-4369-9D52-5421197143DF}" destId="{4DDCC057-11FC-41CD-B7E0-B8CEA108D1A0}" srcOrd="1" destOrd="0" parTransId="{49AAE981-80FD-4BD7-8A17-BE87D40D9A3E}" sibTransId="{94D6B728-8BB6-47B1-B44A-16B4F6834DFC}"/>
    <dgm:cxn modelId="{A66B381E-84C5-4395-94D8-76144E1601F6}" srcId="{10F9AC1A-7DD0-4369-9D52-5421197143DF}" destId="{44C42C62-224F-4750-9D38-A73E135C69D0}" srcOrd="0" destOrd="0" parTransId="{86A58A27-7CE1-4E85-8389-C31DEB2182C6}" sibTransId="{A27E4434-E289-4F3D-9095-EFF3DC8EE40D}"/>
    <dgm:cxn modelId="{3389E6BD-D376-40F5-B3D1-2BEC7D431E7C}" type="presOf" srcId="{71CC9214-9FA4-450C-AC0A-79411A4A01C0}" destId="{70D5DD6D-77DE-4F5D-B624-55A029202289}" srcOrd="0" destOrd="0" presId="urn:microsoft.com/office/officeart/2011/layout/HexagonRadial"/>
    <dgm:cxn modelId="{241B7DC2-3B4E-430E-96AA-594BA568C6AE}" srcId="{10F9AC1A-7DD0-4369-9D52-5421197143DF}" destId="{17C5FBFD-32BC-4EED-82BA-C2D1ED738231}" srcOrd="4" destOrd="0" parTransId="{B60ED84C-614B-4570-A2F4-A86347D11DA6}" sibTransId="{B6448DEA-A9EB-485D-8E51-B653BF59DE36}"/>
    <dgm:cxn modelId="{87C86530-8B66-42AB-BDEE-95474A7D4A45}" type="presOf" srcId="{17C5FBFD-32BC-4EED-82BA-C2D1ED738231}" destId="{A59701A6-60F3-4333-AEC9-AD845BDA4C73}" srcOrd="0" destOrd="0" presId="urn:microsoft.com/office/officeart/2011/layout/HexagonRadial"/>
    <dgm:cxn modelId="{0FA8BC37-A98F-45DE-81A8-66C3B4E6231D}" type="presOf" srcId="{44C42C62-224F-4750-9D38-A73E135C69D0}" destId="{CA04660C-F6E5-4B3A-B69A-550F50A308FA}" srcOrd="0" destOrd="0" presId="urn:microsoft.com/office/officeart/2011/layout/HexagonRadial"/>
    <dgm:cxn modelId="{C044B970-FEB3-4B05-A88C-13E3AD105602}" type="presOf" srcId="{62AD5CEA-46D4-4BC9-893C-46E947AE5536}" destId="{6EAC2579-954E-4C89-8D95-99C2C3C83DA3}" srcOrd="0" destOrd="0" presId="urn:microsoft.com/office/officeart/2011/layout/HexagonRadial"/>
    <dgm:cxn modelId="{D747796B-96A7-4497-8CAC-77ED091DB87E}" srcId="{71CC9214-9FA4-450C-AC0A-79411A4A01C0}" destId="{10F9AC1A-7DD0-4369-9D52-5421197143DF}" srcOrd="0" destOrd="0" parTransId="{49009FB9-E3FF-42FC-B0CF-47EF67EEB2BD}" sibTransId="{6D1EAE29-9DEF-449E-8AFA-4D399D050213}"/>
    <dgm:cxn modelId="{69B75A55-6A13-4060-86AF-CDBA915F9226}" type="presOf" srcId="{4DDCC057-11FC-41CD-B7E0-B8CEA108D1A0}" destId="{DEEDBCFE-1381-4F88-B50A-031BF82F3DE6}" srcOrd="0" destOrd="0" presId="urn:microsoft.com/office/officeart/2011/layout/HexagonRadial"/>
    <dgm:cxn modelId="{0D82048E-C006-436C-8792-21D67B6A1C16}" srcId="{10F9AC1A-7DD0-4369-9D52-5421197143DF}" destId="{98A3862D-9F9A-4FDF-AD3E-553672C4072D}" srcOrd="5" destOrd="0" parTransId="{FAA64947-1A04-4A87-A30F-6672B831D2B7}" sibTransId="{3F1222AC-205C-4107-99B9-AC84A3134152}"/>
    <dgm:cxn modelId="{61151091-A0F8-4108-BA99-72A1715B67DF}" srcId="{10F9AC1A-7DD0-4369-9D52-5421197143DF}" destId="{62AD5CEA-46D4-4BC9-893C-46E947AE5536}" srcOrd="3" destOrd="0" parTransId="{E07E13AA-CB98-46F3-B9C1-2FBF60B04383}" sibTransId="{D8DFAE45-B37D-461B-8EF6-0F3198BFCE8C}"/>
    <dgm:cxn modelId="{33B84D7A-5779-4319-9800-9F499A1730F5}" type="presOf" srcId="{D2B9187B-8FD8-4105-BFB8-1C5B290A17EF}" destId="{7E4C4739-2A2A-49A1-85B8-4A46D582DDBB}" srcOrd="0" destOrd="0" presId="urn:microsoft.com/office/officeart/2011/layout/HexagonRadial"/>
    <dgm:cxn modelId="{A0C3D69C-0F69-408F-A999-E28C2486F845}" type="presParOf" srcId="{70D5DD6D-77DE-4F5D-B624-55A029202289}" destId="{C088F7F0-9EC6-48DC-B0CC-257B5B7AA001}" srcOrd="0" destOrd="0" presId="urn:microsoft.com/office/officeart/2011/layout/HexagonRadial"/>
    <dgm:cxn modelId="{A231F85F-2C61-4168-95A2-713D686E0B14}" type="presParOf" srcId="{70D5DD6D-77DE-4F5D-B624-55A029202289}" destId="{FFD3D149-51A4-48F5-9377-6123A3DCDE45}" srcOrd="1" destOrd="0" presId="urn:microsoft.com/office/officeart/2011/layout/HexagonRadial"/>
    <dgm:cxn modelId="{FF6AFD3C-D48E-4768-9E6D-4002DF7D69A7}" type="presParOf" srcId="{FFD3D149-51A4-48F5-9377-6123A3DCDE45}" destId="{F23DD511-4482-4D13-9826-9067C8593AAF}" srcOrd="0" destOrd="0" presId="urn:microsoft.com/office/officeart/2011/layout/HexagonRadial"/>
    <dgm:cxn modelId="{285DC4F6-77DC-4961-9155-64A6B05115D8}" type="presParOf" srcId="{70D5DD6D-77DE-4F5D-B624-55A029202289}" destId="{CA04660C-F6E5-4B3A-B69A-550F50A308FA}" srcOrd="2" destOrd="0" presId="urn:microsoft.com/office/officeart/2011/layout/HexagonRadial"/>
    <dgm:cxn modelId="{899F1503-BE09-4F81-B801-BEB841A16552}" type="presParOf" srcId="{70D5DD6D-77DE-4F5D-B624-55A029202289}" destId="{9D1E7367-679F-4565-965A-BE872EAFBCAE}" srcOrd="3" destOrd="0" presId="urn:microsoft.com/office/officeart/2011/layout/HexagonRadial"/>
    <dgm:cxn modelId="{76CAD118-8F6A-4517-AFBA-1065DE9D9FA7}" type="presParOf" srcId="{9D1E7367-679F-4565-965A-BE872EAFBCAE}" destId="{B971E630-D0AB-4C83-915F-9DE39B6C29A6}" srcOrd="0" destOrd="0" presId="urn:microsoft.com/office/officeart/2011/layout/HexagonRadial"/>
    <dgm:cxn modelId="{3E60FD98-595D-4222-AAB9-FFAE953C9C34}" type="presParOf" srcId="{70D5DD6D-77DE-4F5D-B624-55A029202289}" destId="{DEEDBCFE-1381-4F88-B50A-031BF82F3DE6}" srcOrd="4" destOrd="0" presId="urn:microsoft.com/office/officeart/2011/layout/HexagonRadial"/>
    <dgm:cxn modelId="{B9E94DB6-3247-43E6-8E72-D2F58A21FAC0}" type="presParOf" srcId="{70D5DD6D-77DE-4F5D-B624-55A029202289}" destId="{9D95C4BC-ACAB-4F17-8111-D841A20E1734}" srcOrd="5" destOrd="0" presId="urn:microsoft.com/office/officeart/2011/layout/HexagonRadial"/>
    <dgm:cxn modelId="{02A9441D-927D-46FD-B5E2-2BFE8E07E5E5}" type="presParOf" srcId="{9D95C4BC-ACAB-4F17-8111-D841A20E1734}" destId="{4F4F16B3-0292-4E79-B4FD-5202248D1A15}" srcOrd="0" destOrd="0" presId="urn:microsoft.com/office/officeart/2011/layout/HexagonRadial"/>
    <dgm:cxn modelId="{F378AA73-6CEB-4A92-91B0-6807DF80BE8A}" type="presParOf" srcId="{70D5DD6D-77DE-4F5D-B624-55A029202289}" destId="{7E4C4739-2A2A-49A1-85B8-4A46D582DDBB}" srcOrd="6" destOrd="0" presId="urn:microsoft.com/office/officeart/2011/layout/HexagonRadial"/>
    <dgm:cxn modelId="{E3CB0DE2-58EE-461A-A020-4F112C65E9F7}" type="presParOf" srcId="{70D5DD6D-77DE-4F5D-B624-55A029202289}" destId="{F7A2FC63-7FD4-4ECF-A54A-14E423A73D93}" srcOrd="7" destOrd="0" presId="urn:microsoft.com/office/officeart/2011/layout/HexagonRadial"/>
    <dgm:cxn modelId="{34EAC909-7E72-4061-BE87-824B9B281233}" type="presParOf" srcId="{F7A2FC63-7FD4-4ECF-A54A-14E423A73D93}" destId="{9598E3D2-9F8C-4D5B-B069-4A4E838E6EC7}" srcOrd="0" destOrd="0" presId="urn:microsoft.com/office/officeart/2011/layout/HexagonRadial"/>
    <dgm:cxn modelId="{6D1F4CDA-90AA-43A5-AF5A-D409E1744794}" type="presParOf" srcId="{70D5DD6D-77DE-4F5D-B624-55A029202289}" destId="{6EAC2579-954E-4C89-8D95-99C2C3C83DA3}" srcOrd="8" destOrd="0" presId="urn:microsoft.com/office/officeart/2011/layout/HexagonRadial"/>
    <dgm:cxn modelId="{F6B672F8-6126-4BD6-8817-CE4975D30062}" type="presParOf" srcId="{70D5DD6D-77DE-4F5D-B624-55A029202289}" destId="{39D11B7A-22CA-4F7A-89CC-11ECE38034CC}" srcOrd="9" destOrd="0" presId="urn:microsoft.com/office/officeart/2011/layout/HexagonRadial"/>
    <dgm:cxn modelId="{5D2B9994-11D7-4D4A-9D02-77B7D70074C5}" type="presParOf" srcId="{39D11B7A-22CA-4F7A-89CC-11ECE38034CC}" destId="{07EA15B4-4ACB-4E0F-867B-E4BB53A13E3A}" srcOrd="0" destOrd="0" presId="urn:microsoft.com/office/officeart/2011/layout/HexagonRadial"/>
    <dgm:cxn modelId="{5B3BE227-90BF-4A08-8A5C-29216C4B94E9}" type="presParOf" srcId="{70D5DD6D-77DE-4F5D-B624-55A029202289}" destId="{A59701A6-60F3-4333-AEC9-AD845BDA4C73}" srcOrd="10" destOrd="0" presId="urn:microsoft.com/office/officeart/2011/layout/HexagonRadial"/>
    <dgm:cxn modelId="{D854A548-C8EF-4973-984F-43FAA4C341AE}" type="presParOf" srcId="{70D5DD6D-77DE-4F5D-B624-55A029202289}" destId="{F7CC790F-9782-4357-AA10-6452282D5C72}" srcOrd="11" destOrd="0" presId="urn:microsoft.com/office/officeart/2011/layout/HexagonRadial"/>
    <dgm:cxn modelId="{7445CDBC-0665-4C56-8C35-8421A3868AE9}" type="presParOf" srcId="{F7CC790F-9782-4357-AA10-6452282D5C72}" destId="{A0DBC56F-9213-454A-BF0F-4ACF652EF569}" srcOrd="0" destOrd="0" presId="urn:microsoft.com/office/officeart/2011/layout/HexagonRadial"/>
    <dgm:cxn modelId="{830F5A85-1CB6-4F33-BBD3-7D443CF7C861}" type="presParOf" srcId="{70D5DD6D-77DE-4F5D-B624-55A029202289}" destId="{A40B7F9A-406F-4F57-A612-E31049702E6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659025-2A3A-477B-B3F4-49128C06B5F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39010C-01FF-49F3-BD36-A0D4745D79A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8B58382-2B60-46E3-A5DE-4331884F7B8E}" type="sibTrans" cxnId="{17CDD74D-8329-4A68-9E36-127ADAF93612}">
      <dgm:prSet/>
      <dgm:spPr/>
      <dgm:t>
        <a:bodyPr/>
        <a:lstStyle/>
        <a:p>
          <a:endParaRPr lang="en-US"/>
        </a:p>
      </dgm:t>
    </dgm:pt>
    <dgm:pt modelId="{3C8EA863-F0C3-4AC7-B950-648606533764}" type="parTrans" cxnId="{17CDD74D-8329-4A68-9E36-127ADAF93612}">
      <dgm:prSet/>
      <dgm:spPr/>
      <dgm:t>
        <a:bodyPr/>
        <a:lstStyle/>
        <a:p>
          <a:endParaRPr lang="en-US"/>
        </a:p>
      </dgm:t>
    </dgm:pt>
    <dgm:pt modelId="{F634FB01-1D79-4E11-8697-5768CC6A26C3}">
      <dgm:prSet phldrT="[Text]"/>
      <dgm:spPr/>
      <dgm:t>
        <a:bodyPr/>
        <a:lstStyle/>
        <a:p>
          <a:r>
            <a:rPr lang="bn-IN" dirty="0" smtClean="0"/>
            <a:t> ঠিক দুপুরের সময়</a:t>
          </a:r>
          <a:endParaRPr lang="en-US" dirty="0"/>
        </a:p>
      </dgm:t>
    </dgm:pt>
    <dgm:pt modelId="{298E4EB1-47CC-4F80-B2BF-AA3B6D5DDE4B}" type="sibTrans" cxnId="{6DD71C1C-956E-418C-84B2-A29BC7C4C72D}">
      <dgm:prSet/>
      <dgm:spPr/>
      <dgm:t>
        <a:bodyPr/>
        <a:lstStyle/>
        <a:p>
          <a:endParaRPr lang="en-US"/>
        </a:p>
      </dgm:t>
    </dgm:pt>
    <dgm:pt modelId="{0F7B7669-3212-41F1-9EFE-2704AFB44AE1}" type="parTrans" cxnId="{6DD71C1C-956E-418C-84B2-A29BC7C4C72D}">
      <dgm:prSet/>
      <dgm:spPr/>
      <dgm:t>
        <a:bodyPr/>
        <a:lstStyle/>
        <a:p>
          <a:endParaRPr lang="en-US"/>
        </a:p>
      </dgm:t>
    </dgm:pt>
    <dgm:pt modelId="{C3A3D70F-FB4B-4374-BC99-C656E4CAD37F}">
      <dgm:prSet phldrT="[Text]"/>
      <dgm:spPr/>
      <dgm:t>
        <a:bodyPr/>
        <a:lstStyle/>
        <a:p>
          <a:r>
            <a:rPr lang="bn-IN" smtClean="0"/>
            <a:t>সুর্য অস্থ যাওয়ার সময়</a:t>
          </a:r>
          <a:endParaRPr lang="en-US" dirty="0"/>
        </a:p>
      </dgm:t>
    </dgm:pt>
    <dgm:pt modelId="{B02CED6D-83FC-4266-8809-BABB0F51C6C7}" type="sibTrans" cxnId="{5622D5E0-5330-4421-94DB-10767C1063B9}">
      <dgm:prSet/>
      <dgm:spPr/>
      <dgm:t>
        <a:bodyPr/>
        <a:lstStyle/>
        <a:p>
          <a:endParaRPr lang="en-US"/>
        </a:p>
      </dgm:t>
    </dgm:pt>
    <dgm:pt modelId="{83160111-A9EE-4CDD-A2D3-6F1C18F118F3}" type="parTrans" cxnId="{5622D5E0-5330-4421-94DB-10767C1063B9}">
      <dgm:prSet/>
      <dgm:spPr/>
      <dgm:t>
        <a:bodyPr/>
        <a:lstStyle/>
        <a:p>
          <a:endParaRPr lang="en-US"/>
        </a:p>
      </dgm:t>
    </dgm:pt>
    <dgm:pt modelId="{1C568305-4308-4A30-A40D-D2ED3D98FCDA}">
      <dgm:prSet phldrT="[Text]"/>
      <dgm:spPr/>
      <dgm:t>
        <a:bodyPr/>
        <a:lstStyle/>
        <a:p>
          <a:r>
            <a:rPr lang="bn-IN" dirty="0" smtClean="0"/>
            <a:t>সুর্য উদয়ের সময়   </a:t>
          </a:r>
          <a:endParaRPr lang="en-US" dirty="0"/>
        </a:p>
      </dgm:t>
    </dgm:pt>
    <dgm:pt modelId="{77104ACF-B193-4C2F-924D-C1B65C70929E}" type="sibTrans" cxnId="{4CF57150-067F-4758-8209-28CB7C92444D}">
      <dgm:prSet/>
      <dgm:spPr/>
      <dgm:t>
        <a:bodyPr/>
        <a:lstStyle/>
        <a:p>
          <a:endParaRPr lang="en-US"/>
        </a:p>
      </dgm:t>
    </dgm:pt>
    <dgm:pt modelId="{83C914BE-A9C6-4FDD-925E-68FF39D967F9}" type="parTrans" cxnId="{4CF57150-067F-4758-8209-28CB7C92444D}">
      <dgm:prSet/>
      <dgm:spPr/>
      <dgm:t>
        <a:bodyPr/>
        <a:lstStyle/>
        <a:p>
          <a:endParaRPr lang="en-US"/>
        </a:p>
      </dgm:t>
    </dgm:pt>
    <dgm:pt modelId="{D1CDED54-73D1-4D0E-805F-6255B585F377}" type="pres">
      <dgm:prSet presAssocID="{9D659025-2A3A-477B-B3F4-49128C06B5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1A015C-596C-4BCF-BE6E-BDACEC189FE9}" type="pres">
      <dgm:prSet presAssocID="{D639010C-01FF-49F3-BD36-A0D4745D79A3}" presName="centerShape" presStyleLbl="node0" presStyleIdx="0" presStyleCnt="1"/>
      <dgm:spPr/>
      <dgm:t>
        <a:bodyPr/>
        <a:lstStyle/>
        <a:p>
          <a:endParaRPr lang="en-US"/>
        </a:p>
      </dgm:t>
    </dgm:pt>
    <dgm:pt modelId="{FBB9D4E0-F4C0-4AE0-BBC1-FA93A756D08C}" type="pres">
      <dgm:prSet presAssocID="{83C914BE-A9C6-4FDD-925E-68FF39D967F9}" presName="parTrans" presStyleLbl="sibTrans2D1" presStyleIdx="0" presStyleCnt="3"/>
      <dgm:spPr/>
      <dgm:t>
        <a:bodyPr/>
        <a:lstStyle/>
        <a:p>
          <a:endParaRPr lang="en-US"/>
        </a:p>
      </dgm:t>
    </dgm:pt>
    <dgm:pt modelId="{DF75653A-FAD0-454E-B112-18B826BAFF8B}" type="pres">
      <dgm:prSet presAssocID="{83C914BE-A9C6-4FDD-925E-68FF39D967F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ABD4A2A-D856-4566-8204-B088AB70D2B8}" type="pres">
      <dgm:prSet presAssocID="{1C568305-4308-4A30-A40D-D2ED3D98FCDA}" presName="node" presStyleLbl="node1" presStyleIdx="0" presStyleCnt="3" custScaleX="85939" custScaleY="74374" custRadScaleRad="90572" custRadScaleInc="-14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9FA9B-3C50-43C3-B002-6E19F268090B}" type="pres">
      <dgm:prSet presAssocID="{83160111-A9EE-4CDD-A2D3-6F1C18F118F3}" presName="parTrans" presStyleLbl="sibTrans2D1" presStyleIdx="1" presStyleCnt="3"/>
      <dgm:spPr/>
      <dgm:t>
        <a:bodyPr/>
        <a:lstStyle/>
        <a:p>
          <a:endParaRPr lang="en-US"/>
        </a:p>
      </dgm:t>
    </dgm:pt>
    <dgm:pt modelId="{E526D5C7-3FF2-4419-B009-DA437643C74C}" type="pres">
      <dgm:prSet presAssocID="{83160111-A9EE-4CDD-A2D3-6F1C18F118F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E4E18DE-5C58-4706-81E4-1A8230307331}" type="pres">
      <dgm:prSet presAssocID="{C3A3D70F-FB4B-4374-BC99-C656E4CAD37F}" presName="node" presStyleLbl="node1" presStyleIdx="1" presStyleCnt="3" custRadScaleRad="96784" custRadScaleInc="-2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496C3-3AD9-4F2C-8943-68C5BEB8B646}" type="pres">
      <dgm:prSet presAssocID="{0F7B7669-3212-41F1-9EFE-2704AFB44AE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42BE3E9C-441F-47CD-9236-8D934DCF9BE4}" type="pres">
      <dgm:prSet presAssocID="{0F7B7669-3212-41F1-9EFE-2704AFB44AE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A8BBD03-36D0-4EBB-B1C0-40AE97CFA4C7}" type="pres">
      <dgm:prSet presAssocID="{F634FB01-1D79-4E11-8697-5768CC6A26C3}" presName="node" presStyleLbl="node1" presStyleIdx="2" presStyleCnt="3" custRadScaleRad="125324" custRadScaleInc="-2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C55F57-1577-4C66-8FA8-5F5EE63452C5}" type="presOf" srcId="{83C914BE-A9C6-4FDD-925E-68FF39D967F9}" destId="{FBB9D4E0-F4C0-4AE0-BBC1-FA93A756D08C}" srcOrd="0" destOrd="0" presId="urn:microsoft.com/office/officeart/2005/8/layout/radial5"/>
    <dgm:cxn modelId="{6DD71C1C-956E-418C-84B2-A29BC7C4C72D}" srcId="{D639010C-01FF-49F3-BD36-A0D4745D79A3}" destId="{F634FB01-1D79-4E11-8697-5768CC6A26C3}" srcOrd="2" destOrd="0" parTransId="{0F7B7669-3212-41F1-9EFE-2704AFB44AE1}" sibTransId="{298E4EB1-47CC-4F80-B2BF-AA3B6D5DDE4B}"/>
    <dgm:cxn modelId="{D1D2A1E1-16A1-45D5-996B-114B165DF560}" type="presOf" srcId="{0F7B7669-3212-41F1-9EFE-2704AFB44AE1}" destId="{42BE3E9C-441F-47CD-9236-8D934DCF9BE4}" srcOrd="1" destOrd="0" presId="urn:microsoft.com/office/officeart/2005/8/layout/radial5"/>
    <dgm:cxn modelId="{5622D5E0-5330-4421-94DB-10767C1063B9}" srcId="{D639010C-01FF-49F3-BD36-A0D4745D79A3}" destId="{C3A3D70F-FB4B-4374-BC99-C656E4CAD37F}" srcOrd="1" destOrd="0" parTransId="{83160111-A9EE-4CDD-A2D3-6F1C18F118F3}" sibTransId="{B02CED6D-83FC-4266-8809-BABB0F51C6C7}"/>
    <dgm:cxn modelId="{AC905A73-6E19-40A9-84C2-F2DCA22CFE88}" type="presOf" srcId="{9D659025-2A3A-477B-B3F4-49128C06B5F2}" destId="{D1CDED54-73D1-4D0E-805F-6255B585F377}" srcOrd="0" destOrd="0" presId="urn:microsoft.com/office/officeart/2005/8/layout/radial5"/>
    <dgm:cxn modelId="{FF9FAD72-6500-4909-8F0C-FDD1803F0CD3}" type="presOf" srcId="{0F7B7669-3212-41F1-9EFE-2704AFB44AE1}" destId="{6C0496C3-3AD9-4F2C-8943-68C5BEB8B646}" srcOrd="0" destOrd="0" presId="urn:microsoft.com/office/officeart/2005/8/layout/radial5"/>
    <dgm:cxn modelId="{1CE31AD2-F2AA-4508-8707-18A26B0EFCAB}" type="presOf" srcId="{83C914BE-A9C6-4FDD-925E-68FF39D967F9}" destId="{DF75653A-FAD0-454E-B112-18B826BAFF8B}" srcOrd="1" destOrd="0" presId="urn:microsoft.com/office/officeart/2005/8/layout/radial5"/>
    <dgm:cxn modelId="{4CF57150-067F-4758-8209-28CB7C92444D}" srcId="{D639010C-01FF-49F3-BD36-A0D4745D79A3}" destId="{1C568305-4308-4A30-A40D-D2ED3D98FCDA}" srcOrd="0" destOrd="0" parTransId="{83C914BE-A9C6-4FDD-925E-68FF39D967F9}" sibTransId="{77104ACF-B193-4C2F-924D-C1B65C70929E}"/>
    <dgm:cxn modelId="{7D5ADA79-7967-4AA7-BC2C-87933DA0543D}" type="presOf" srcId="{C3A3D70F-FB4B-4374-BC99-C656E4CAD37F}" destId="{CE4E18DE-5C58-4706-81E4-1A8230307331}" srcOrd="0" destOrd="0" presId="urn:microsoft.com/office/officeart/2005/8/layout/radial5"/>
    <dgm:cxn modelId="{51A5F0AB-F404-4344-9187-E73F410E6C23}" type="presOf" srcId="{1C568305-4308-4A30-A40D-D2ED3D98FCDA}" destId="{CABD4A2A-D856-4566-8204-B088AB70D2B8}" srcOrd="0" destOrd="0" presId="urn:microsoft.com/office/officeart/2005/8/layout/radial5"/>
    <dgm:cxn modelId="{516FFA8D-7E08-4567-9446-ED263EB05DFC}" type="presOf" srcId="{83160111-A9EE-4CDD-A2D3-6F1C18F118F3}" destId="{E526D5C7-3FF2-4419-B009-DA437643C74C}" srcOrd="1" destOrd="0" presId="urn:microsoft.com/office/officeart/2005/8/layout/radial5"/>
    <dgm:cxn modelId="{2EB68F55-BA1A-4D58-B6F8-4A0CD92BDCF5}" type="presOf" srcId="{F634FB01-1D79-4E11-8697-5768CC6A26C3}" destId="{FA8BBD03-36D0-4EBB-B1C0-40AE97CFA4C7}" srcOrd="0" destOrd="0" presId="urn:microsoft.com/office/officeart/2005/8/layout/radial5"/>
    <dgm:cxn modelId="{0F6C2AA9-9A51-453D-954E-0F476E2AB40E}" type="presOf" srcId="{D639010C-01FF-49F3-BD36-A0D4745D79A3}" destId="{761A015C-596C-4BCF-BE6E-BDACEC189FE9}" srcOrd="0" destOrd="0" presId="urn:microsoft.com/office/officeart/2005/8/layout/radial5"/>
    <dgm:cxn modelId="{17CDD74D-8329-4A68-9E36-127ADAF93612}" srcId="{9D659025-2A3A-477B-B3F4-49128C06B5F2}" destId="{D639010C-01FF-49F3-BD36-A0D4745D79A3}" srcOrd="0" destOrd="0" parTransId="{3C8EA863-F0C3-4AC7-B950-648606533764}" sibTransId="{38B58382-2B60-46E3-A5DE-4331884F7B8E}"/>
    <dgm:cxn modelId="{5AB46353-1746-4511-9F39-C2AEB65ED3A7}" type="presOf" srcId="{83160111-A9EE-4CDD-A2D3-6F1C18F118F3}" destId="{8AD9FA9B-3C50-43C3-B002-6E19F268090B}" srcOrd="0" destOrd="0" presId="urn:microsoft.com/office/officeart/2005/8/layout/radial5"/>
    <dgm:cxn modelId="{F3BE635E-0A1F-4073-8985-188C67A26F4C}" type="presParOf" srcId="{D1CDED54-73D1-4D0E-805F-6255B585F377}" destId="{761A015C-596C-4BCF-BE6E-BDACEC189FE9}" srcOrd="0" destOrd="0" presId="urn:microsoft.com/office/officeart/2005/8/layout/radial5"/>
    <dgm:cxn modelId="{39416746-618E-43B4-AB78-115BAC8D156F}" type="presParOf" srcId="{D1CDED54-73D1-4D0E-805F-6255B585F377}" destId="{FBB9D4E0-F4C0-4AE0-BBC1-FA93A756D08C}" srcOrd="1" destOrd="0" presId="urn:microsoft.com/office/officeart/2005/8/layout/radial5"/>
    <dgm:cxn modelId="{E5967700-3A11-410A-88F7-9118A4CE5D73}" type="presParOf" srcId="{FBB9D4E0-F4C0-4AE0-BBC1-FA93A756D08C}" destId="{DF75653A-FAD0-454E-B112-18B826BAFF8B}" srcOrd="0" destOrd="0" presId="urn:microsoft.com/office/officeart/2005/8/layout/radial5"/>
    <dgm:cxn modelId="{8A2BC43D-7E6F-4750-84DF-15A5D3D4F225}" type="presParOf" srcId="{D1CDED54-73D1-4D0E-805F-6255B585F377}" destId="{CABD4A2A-D856-4566-8204-B088AB70D2B8}" srcOrd="2" destOrd="0" presId="urn:microsoft.com/office/officeart/2005/8/layout/radial5"/>
    <dgm:cxn modelId="{CAAE2B35-9337-40C7-B743-1A783C7F6EC3}" type="presParOf" srcId="{D1CDED54-73D1-4D0E-805F-6255B585F377}" destId="{8AD9FA9B-3C50-43C3-B002-6E19F268090B}" srcOrd="3" destOrd="0" presId="urn:microsoft.com/office/officeart/2005/8/layout/radial5"/>
    <dgm:cxn modelId="{57E2D805-45A2-4399-AE24-C58E817F5DED}" type="presParOf" srcId="{8AD9FA9B-3C50-43C3-B002-6E19F268090B}" destId="{E526D5C7-3FF2-4419-B009-DA437643C74C}" srcOrd="0" destOrd="0" presId="urn:microsoft.com/office/officeart/2005/8/layout/radial5"/>
    <dgm:cxn modelId="{0B3C0B04-0823-4AA1-A378-95358A2FB4E1}" type="presParOf" srcId="{D1CDED54-73D1-4D0E-805F-6255B585F377}" destId="{CE4E18DE-5C58-4706-81E4-1A8230307331}" srcOrd="4" destOrd="0" presId="urn:microsoft.com/office/officeart/2005/8/layout/radial5"/>
    <dgm:cxn modelId="{8DA476CE-4C75-450C-8EF3-4AC719D20D5F}" type="presParOf" srcId="{D1CDED54-73D1-4D0E-805F-6255B585F377}" destId="{6C0496C3-3AD9-4F2C-8943-68C5BEB8B646}" srcOrd="5" destOrd="0" presId="urn:microsoft.com/office/officeart/2005/8/layout/radial5"/>
    <dgm:cxn modelId="{8ECFF21E-FF82-462B-A46A-82D93897D060}" type="presParOf" srcId="{6C0496C3-3AD9-4F2C-8943-68C5BEB8B646}" destId="{42BE3E9C-441F-47CD-9236-8D934DCF9BE4}" srcOrd="0" destOrd="0" presId="urn:microsoft.com/office/officeart/2005/8/layout/radial5"/>
    <dgm:cxn modelId="{E1DB4D7D-0E65-4BAA-B6ED-04384A259FF9}" type="presParOf" srcId="{D1CDED54-73D1-4D0E-805F-6255B585F377}" destId="{FA8BBD03-36D0-4EBB-B1C0-40AE97CFA4C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9D6510-1A92-42FE-B5C7-54F93B926C2D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CB0C1790-0F56-424F-9422-F33F39862B7C}">
      <dgm:prSet phldrT="[Text]"/>
      <dgm:spPr/>
      <dgm:t>
        <a:bodyPr/>
        <a:lstStyle/>
        <a:p>
          <a:r>
            <a:rPr lang="bn-IN" dirty="0" smtClean="0"/>
            <a:t>মাগরিব</a:t>
          </a:r>
          <a:endParaRPr lang="en-US" dirty="0"/>
        </a:p>
      </dgm:t>
    </dgm:pt>
    <dgm:pt modelId="{933D8F36-65C9-4AAF-9411-0BD7B40BF2D1}" type="parTrans" cxnId="{BEC2D695-6B92-47CB-8E1F-B4D9F6B84541}">
      <dgm:prSet/>
      <dgm:spPr/>
      <dgm:t>
        <a:bodyPr/>
        <a:lstStyle/>
        <a:p>
          <a:endParaRPr lang="en-US"/>
        </a:p>
      </dgm:t>
    </dgm:pt>
    <dgm:pt modelId="{685CD1CA-8B2A-4834-BA57-596262172A64}" type="sibTrans" cxnId="{BEC2D695-6B92-47CB-8E1F-B4D9F6B84541}">
      <dgm:prSet/>
      <dgm:spPr/>
      <dgm:t>
        <a:bodyPr/>
        <a:lstStyle/>
        <a:p>
          <a:endParaRPr lang="en-US"/>
        </a:p>
      </dgm:t>
    </dgm:pt>
    <dgm:pt modelId="{B5C28151-1EC8-43AB-B7ED-769D7FE2B57B}">
      <dgm:prSet phldrT="[Text]"/>
      <dgm:spPr>
        <a:solidFill>
          <a:srgbClr val="FF0000"/>
        </a:solidFill>
      </dgm:spPr>
      <dgm:t>
        <a:bodyPr/>
        <a:lstStyle/>
        <a:p>
          <a:r>
            <a:rPr lang="bn-IN" dirty="0" smtClean="0"/>
            <a:t>আসর</a:t>
          </a:r>
          <a:endParaRPr lang="en-US" dirty="0"/>
        </a:p>
      </dgm:t>
    </dgm:pt>
    <dgm:pt modelId="{DCA6E32D-B775-4E4F-B117-49CB1E5B551A}" type="parTrans" cxnId="{6960BAAD-DEB8-44D4-8887-80728E3D3439}">
      <dgm:prSet/>
      <dgm:spPr/>
      <dgm:t>
        <a:bodyPr/>
        <a:lstStyle/>
        <a:p>
          <a:endParaRPr lang="en-US"/>
        </a:p>
      </dgm:t>
    </dgm:pt>
    <dgm:pt modelId="{CA59D3C3-5299-420D-BC48-69C3C00FED03}" type="sibTrans" cxnId="{6960BAAD-DEB8-44D4-8887-80728E3D3439}">
      <dgm:prSet/>
      <dgm:spPr/>
      <dgm:t>
        <a:bodyPr/>
        <a:lstStyle/>
        <a:p>
          <a:endParaRPr lang="en-US"/>
        </a:p>
      </dgm:t>
    </dgm:pt>
    <dgm:pt modelId="{1E75D64C-F878-407A-BAAF-C5782E69FAF9}">
      <dgm:prSet phldrT="[Text]"/>
      <dgm:spPr>
        <a:solidFill>
          <a:srgbClr val="92D050"/>
        </a:solidFill>
      </dgm:spPr>
      <dgm:t>
        <a:bodyPr/>
        <a:lstStyle/>
        <a:p>
          <a:r>
            <a:rPr lang="bn-IN" dirty="0" smtClean="0"/>
            <a:t>জোহর</a:t>
          </a:r>
          <a:endParaRPr lang="en-US" dirty="0"/>
        </a:p>
      </dgm:t>
    </dgm:pt>
    <dgm:pt modelId="{1E9BE176-64D0-4A46-A2CB-F14B5BCB59AC}" type="parTrans" cxnId="{34E5E427-1D4E-4CA6-96CC-58C7B8AEC38C}">
      <dgm:prSet/>
      <dgm:spPr/>
      <dgm:t>
        <a:bodyPr/>
        <a:lstStyle/>
        <a:p>
          <a:endParaRPr lang="en-US"/>
        </a:p>
      </dgm:t>
    </dgm:pt>
    <dgm:pt modelId="{B67AAEA1-074E-40C1-9339-A2E774BAAF4A}" type="sibTrans" cxnId="{34E5E427-1D4E-4CA6-96CC-58C7B8AEC38C}">
      <dgm:prSet/>
      <dgm:spPr/>
      <dgm:t>
        <a:bodyPr/>
        <a:lstStyle/>
        <a:p>
          <a:endParaRPr lang="en-US"/>
        </a:p>
      </dgm:t>
    </dgm:pt>
    <dgm:pt modelId="{E4891A5E-B304-4620-B086-662505E92A4A}" type="pres">
      <dgm:prSet presAssocID="{499D6510-1A92-42FE-B5C7-54F93B926C2D}" presName="Name0" presStyleCnt="0">
        <dgm:presLayoutVars>
          <dgm:dir/>
          <dgm:resizeHandles val="exact"/>
        </dgm:presLayoutVars>
      </dgm:prSet>
      <dgm:spPr/>
    </dgm:pt>
    <dgm:pt modelId="{AB237ACC-131E-4D03-9E7B-87B6F1F7F087}" type="pres">
      <dgm:prSet presAssocID="{499D6510-1A92-42FE-B5C7-54F93B926C2D}" presName="bkgdShp" presStyleLbl="alignAccFollowNode1" presStyleIdx="0" presStyleCnt="1" custAng="0" custScaleX="97705" custScaleY="84028" custLinFactNeighborX="4146" custLinFactNeighborY="-17836"/>
      <dgm:spPr/>
    </dgm:pt>
    <dgm:pt modelId="{1B9A393D-5E7A-429F-944D-C1B47E226A98}" type="pres">
      <dgm:prSet presAssocID="{499D6510-1A92-42FE-B5C7-54F93B926C2D}" presName="linComp" presStyleCnt="0"/>
      <dgm:spPr/>
    </dgm:pt>
    <dgm:pt modelId="{E6E723E9-1970-41AD-8670-957327D1B8F3}" type="pres">
      <dgm:prSet presAssocID="{CB0C1790-0F56-424F-9422-F33F39862B7C}" presName="compNode" presStyleCnt="0"/>
      <dgm:spPr/>
    </dgm:pt>
    <dgm:pt modelId="{F2FD2602-46DB-450C-B5FE-7806681F9EA1}" type="pres">
      <dgm:prSet presAssocID="{CB0C1790-0F56-424F-9422-F33F39862B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75A1C-3BB1-4610-9D72-C80E154F7227}" type="pres">
      <dgm:prSet presAssocID="{CB0C1790-0F56-424F-9422-F33F39862B7C}" presName="invisiNode" presStyleLbl="node1" presStyleIdx="0" presStyleCnt="3"/>
      <dgm:spPr/>
    </dgm:pt>
    <dgm:pt modelId="{43B93BB9-FE3B-46F9-88E8-4AC2D30512E2}" type="pres">
      <dgm:prSet presAssocID="{CB0C1790-0F56-424F-9422-F33F39862B7C}" presName="imagNode" presStyleLbl="fgImgPlace1" presStyleIdx="0" presStyleCnt="3" custLinFactNeighborX="7019" custLinFactNeighborY="-9345"/>
      <dgm:spPr>
        <a:solidFill>
          <a:schemeClr val="accent2">
            <a:lumMod val="75000"/>
          </a:schemeClr>
        </a:solidFill>
      </dgm:spPr>
    </dgm:pt>
    <dgm:pt modelId="{5D7C3F2C-38A0-4125-B346-20F20241E115}" type="pres">
      <dgm:prSet presAssocID="{685CD1CA-8B2A-4834-BA57-596262172A6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52A1D08-B84B-485E-A6E0-1471EA4DC8A9}" type="pres">
      <dgm:prSet presAssocID="{B5C28151-1EC8-43AB-B7ED-769D7FE2B57B}" presName="compNode" presStyleCnt="0"/>
      <dgm:spPr/>
    </dgm:pt>
    <dgm:pt modelId="{13D80F42-9A62-43B1-BA74-E2C568C22227}" type="pres">
      <dgm:prSet presAssocID="{B5C28151-1EC8-43AB-B7ED-769D7FE2B57B}" presName="node" presStyleLbl="node1" presStyleIdx="1" presStyleCnt="3" custLinFactNeighborX="0" custLinFactNeighborY="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51529-ACB4-476B-9DE7-F86BB8FDE505}" type="pres">
      <dgm:prSet presAssocID="{B5C28151-1EC8-43AB-B7ED-769D7FE2B57B}" presName="invisiNode" presStyleLbl="node1" presStyleIdx="1" presStyleCnt="3"/>
      <dgm:spPr/>
    </dgm:pt>
    <dgm:pt modelId="{BA61BFD7-4098-4C98-898F-02A11630CC37}" type="pres">
      <dgm:prSet presAssocID="{B5C28151-1EC8-43AB-B7ED-769D7FE2B57B}" presName="imagNode" presStyleLbl="fgImgPlace1" presStyleIdx="1" presStyleCnt="3" custLinFactNeighborX="3179" custLinFactNeighborY="-9345"/>
      <dgm:spPr>
        <a:solidFill>
          <a:schemeClr val="accent4"/>
        </a:solidFill>
      </dgm:spPr>
    </dgm:pt>
    <dgm:pt modelId="{F1168833-FFCC-4C73-ADFE-F1EC46C327F6}" type="pres">
      <dgm:prSet presAssocID="{CA59D3C3-5299-420D-BC48-69C3C00FED0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A658C13-6B50-48BE-AEC2-351C2F4301F8}" type="pres">
      <dgm:prSet presAssocID="{1E75D64C-F878-407A-BAAF-C5782E69FAF9}" presName="compNode" presStyleCnt="0"/>
      <dgm:spPr/>
    </dgm:pt>
    <dgm:pt modelId="{F1587B14-A7DD-48D7-B1FB-86B692C3CC86}" type="pres">
      <dgm:prSet presAssocID="{1E75D64C-F878-407A-BAAF-C5782E69FA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F920E-CA52-4F24-9044-EC1ABBD776E3}" type="pres">
      <dgm:prSet presAssocID="{1E75D64C-F878-407A-BAAF-C5782E69FAF9}" presName="invisiNode" presStyleLbl="node1" presStyleIdx="2" presStyleCnt="3"/>
      <dgm:spPr/>
    </dgm:pt>
    <dgm:pt modelId="{7C830C24-B77A-4CB8-8538-EFE6D76B98B4}" type="pres">
      <dgm:prSet presAssocID="{1E75D64C-F878-407A-BAAF-C5782E69FAF9}" presName="imagNode" presStyleLbl="fgImgPlace1" presStyleIdx="2" presStyleCnt="3" custLinFactNeighborX="1534" custLinFactNeighborY="-9345"/>
      <dgm:spPr>
        <a:solidFill>
          <a:schemeClr val="accent6"/>
        </a:solidFill>
      </dgm:spPr>
    </dgm:pt>
  </dgm:ptLst>
  <dgm:cxnLst>
    <dgm:cxn modelId="{6960BAAD-DEB8-44D4-8887-80728E3D3439}" srcId="{499D6510-1A92-42FE-B5C7-54F93B926C2D}" destId="{B5C28151-1EC8-43AB-B7ED-769D7FE2B57B}" srcOrd="1" destOrd="0" parTransId="{DCA6E32D-B775-4E4F-B117-49CB1E5B551A}" sibTransId="{CA59D3C3-5299-420D-BC48-69C3C00FED03}"/>
    <dgm:cxn modelId="{CEED2D71-9946-4704-8711-09A8D0DA1838}" type="presOf" srcId="{CA59D3C3-5299-420D-BC48-69C3C00FED03}" destId="{F1168833-FFCC-4C73-ADFE-F1EC46C327F6}" srcOrd="0" destOrd="0" presId="urn:microsoft.com/office/officeart/2005/8/layout/pList2"/>
    <dgm:cxn modelId="{C9F91E90-9F4C-43E6-B3E6-7A8EC3B779A0}" type="presOf" srcId="{CB0C1790-0F56-424F-9422-F33F39862B7C}" destId="{F2FD2602-46DB-450C-B5FE-7806681F9EA1}" srcOrd="0" destOrd="0" presId="urn:microsoft.com/office/officeart/2005/8/layout/pList2"/>
    <dgm:cxn modelId="{D1A12970-447C-4005-9011-F17EABA8F14F}" type="presOf" srcId="{499D6510-1A92-42FE-B5C7-54F93B926C2D}" destId="{E4891A5E-B304-4620-B086-662505E92A4A}" srcOrd="0" destOrd="0" presId="urn:microsoft.com/office/officeart/2005/8/layout/pList2"/>
    <dgm:cxn modelId="{21BF043F-80B1-4AD4-BE67-82C37F70807A}" type="presOf" srcId="{685CD1CA-8B2A-4834-BA57-596262172A64}" destId="{5D7C3F2C-38A0-4125-B346-20F20241E115}" srcOrd="0" destOrd="0" presId="urn:microsoft.com/office/officeart/2005/8/layout/pList2"/>
    <dgm:cxn modelId="{BEC2D695-6B92-47CB-8E1F-B4D9F6B84541}" srcId="{499D6510-1A92-42FE-B5C7-54F93B926C2D}" destId="{CB0C1790-0F56-424F-9422-F33F39862B7C}" srcOrd="0" destOrd="0" parTransId="{933D8F36-65C9-4AAF-9411-0BD7B40BF2D1}" sibTransId="{685CD1CA-8B2A-4834-BA57-596262172A64}"/>
    <dgm:cxn modelId="{34E5E427-1D4E-4CA6-96CC-58C7B8AEC38C}" srcId="{499D6510-1A92-42FE-B5C7-54F93B926C2D}" destId="{1E75D64C-F878-407A-BAAF-C5782E69FAF9}" srcOrd="2" destOrd="0" parTransId="{1E9BE176-64D0-4A46-A2CB-F14B5BCB59AC}" sibTransId="{B67AAEA1-074E-40C1-9339-A2E774BAAF4A}"/>
    <dgm:cxn modelId="{02008672-9FE0-4646-A169-C076FB200B7E}" type="presOf" srcId="{1E75D64C-F878-407A-BAAF-C5782E69FAF9}" destId="{F1587B14-A7DD-48D7-B1FB-86B692C3CC86}" srcOrd="0" destOrd="0" presId="urn:microsoft.com/office/officeart/2005/8/layout/pList2"/>
    <dgm:cxn modelId="{E04AB23B-10E9-4414-A0C4-3181B87E80A9}" type="presOf" srcId="{B5C28151-1EC8-43AB-B7ED-769D7FE2B57B}" destId="{13D80F42-9A62-43B1-BA74-E2C568C22227}" srcOrd="0" destOrd="0" presId="urn:microsoft.com/office/officeart/2005/8/layout/pList2"/>
    <dgm:cxn modelId="{BCA59FAF-4A7F-4B80-AD3F-3FC4C00C3B5B}" type="presParOf" srcId="{E4891A5E-B304-4620-B086-662505E92A4A}" destId="{AB237ACC-131E-4D03-9E7B-87B6F1F7F087}" srcOrd="0" destOrd="0" presId="urn:microsoft.com/office/officeart/2005/8/layout/pList2"/>
    <dgm:cxn modelId="{D691575B-F7E1-4C92-B6EB-3F91951030EF}" type="presParOf" srcId="{E4891A5E-B304-4620-B086-662505E92A4A}" destId="{1B9A393D-5E7A-429F-944D-C1B47E226A98}" srcOrd="1" destOrd="0" presId="urn:microsoft.com/office/officeart/2005/8/layout/pList2"/>
    <dgm:cxn modelId="{D31033D0-E7C4-473B-A371-299E5BB4593A}" type="presParOf" srcId="{1B9A393D-5E7A-429F-944D-C1B47E226A98}" destId="{E6E723E9-1970-41AD-8670-957327D1B8F3}" srcOrd="0" destOrd="0" presId="urn:microsoft.com/office/officeart/2005/8/layout/pList2"/>
    <dgm:cxn modelId="{8D68B8A2-E61B-4FA8-AB57-60E0C19AAFB6}" type="presParOf" srcId="{E6E723E9-1970-41AD-8670-957327D1B8F3}" destId="{F2FD2602-46DB-450C-B5FE-7806681F9EA1}" srcOrd="0" destOrd="0" presId="urn:microsoft.com/office/officeart/2005/8/layout/pList2"/>
    <dgm:cxn modelId="{2460C42E-DB9F-44C5-B227-E96D28117AA0}" type="presParOf" srcId="{E6E723E9-1970-41AD-8670-957327D1B8F3}" destId="{14975A1C-3BB1-4610-9D72-C80E154F7227}" srcOrd="1" destOrd="0" presId="urn:microsoft.com/office/officeart/2005/8/layout/pList2"/>
    <dgm:cxn modelId="{A089AAAE-76A6-4C6C-AB13-32FD44B4951C}" type="presParOf" srcId="{E6E723E9-1970-41AD-8670-957327D1B8F3}" destId="{43B93BB9-FE3B-46F9-88E8-4AC2D30512E2}" srcOrd="2" destOrd="0" presId="urn:microsoft.com/office/officeart/2005/8/layout/pList2"/>
    <dgm:cxn modelId="{14DBD4ED-E598-42CC-B083-EFF02F3FA0E7}" type="presParOf" srcId="{1B9A393D-5E7A-429F-944D-C1B47E226A98}" destId="{5D7C3F2C-38A0-4125-B346-20F20241E115}" srcOrd="1" destOrd="0" presId="urn:microsoft.com/office/officeart/2005/8/layout/pList2"/>
    <dgm:cxn modelId="{34386281-422D-4F1C-9DC4-0CBE50ACFC52}" type="presParOf" srcId="{1B9A393D-5E7A-429F-944D-C1B47E226A98}" destId="{552A1D08-B84B-485E-A6E0-1471EA4DC8A9}" srcOrd="2" destOrd="0" presId="urn:microsoft.com/office/officeart/2005/8/layout/pList2"/>
    <dgm:cxn modelId="{2E3C5DB4-9A1D-4284-A391-0FD8373CD44E}" type="presParOf" srcId="{552A1D08-B84B-485E-A6E0-1471EA4DC8A9}" destId="{13D80F42-9A62-43B1-BA74-E2C568C22227}" srcOrd="0" destOrd="0" presId="urn:microsoft.com/office/officeart/2005/8/layout/pList2"/>
    <dgm:cxn modelId="{6E4F884B-FF74-4B15-A703-F2603554BD7F}" type="presParOf" srcId="{552A1D08-B84B-485E-A6E0-1471EA4DC8A9}" destId="{27751529-ACB4-476B-9DE7-F86BB8FDE505}" srcOrd="1" destOrd="0" presId="urn:microsoft.com/office/officeart/2005/8/layout/pList2"/>
    <dgm:cxn modelId="{208F2CF7-2A23-4234-A267-7E222A71A7FB}" type="presParOf" srcId="{552A1D08-B84B-485E-A6E0-1471EA4DC8A9}" destId="{BA61BFD7-4098-4C98-898F-02A11630CC37}" srcOrd="2" destOrd="0" presId="urn:microsoft.com/office/officeart/2005/8/layout/pList2"/>
    <dgm:cxn modelId="{BF53748C-0350-4959-868C-C12A182BDFEF}" type="presParOf" srcId="{1B9A393D-5E7A-429F-944D-C1B47E226A98}" destId="{F1168833-FFCC-4C73-ADFE-F1EC46C327F6}" srcOrd="3" destOrd="0" presId="urn:microsoft.com/office/officeart/2005/8/layout/pList2"/>
    <dgm:cxn modelId="{C00E9876-EBE3-41FF-881B-5594243D242E}" type="presParOf" srcId="{1B9A393D-5E7A-429F-944D-C1B47E226A98}" destId="{FA658C13-6B50-48BE-AEC2-351C2F4301F8}" srcOrd="4" destOrd="0" presId="urn:microsoft.com/office/officeart/2005/8/layout/pList2"/>
    <dgm:cxn modelId="{C0199FA9-8405-4A7B-97A5-87231AC719A7}" type="presParOf" srcId="{FA658C13-6B50-48BE-AEC2-351C2F4301F8}" destId="{F1587B14-A7DD-48D7-B1FB-86B692C3CC86}" srcOrd="0" destOrd="0" presId="urn:microsoft.com/office/officeart/2005/8/layout/pList2"/>
    <dgm:cxn modelId="{0C45E2D1-E7A0-4096-89C4-EAE13D573A77}" type="presParOf" srcId="{FA658C13-6B50-48BE-AEC2-351C2F4301F8}" destId="{9CBF920E-CA52-4F24-9044-EC1ABBD776E3}" srcOrd="1" destOrd="0" presId="urn:microsoft.com/office/officeart/2005/8/layout/pList2"/>
    <dgm:cxn modelId="{44C88FB1-C84C-4D98-9526-179F35DFD7AF}" type="presParOf" srcId="{FA658C13-6B50-48BE-AEC2-351C2F4301F8}" destId="{7C830C24-B77A-4CB8-8538-EFE6D76B98B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A6C2-D88D-441B-8EB6-91670CBA66E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0EFDC-FCFC-462B-8421-C1032ED47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4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0EFDC-FCFC-462B-8421-C1032ED47B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0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1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3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1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8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7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FF09C-05D7-4AE3-B497-5280CEC274E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CA61-7F30-4D2E-BBA9-EDEA31A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bn-IN" sz="11500" dirty="0" smtClean="0"/>
              <a:t>স্বাগতম</a:t>
            </a:r>
            <a:endParaRPr lang="en-US" sz="115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129205" y="2476159"/>
            <a:ext cx="9966139" cy="3543648"/>
          </a:xfrm>
        </p:spPr>
      </p:pic>
    </p:spTree>
    <p:extLst>
      <p:ext uri="{BB962C8B-B14F-4D97-AF65-F5344CB8AC3E}">
        <p14:creationId xmlns:p14="http://schemas.microsoft.com/office/powerpoint/2010/main" val="26289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5282231"/>
              </p:ext>
            </p:extLst>
          </p:nvPr>
        </p:nvGraphicFramePr>
        <p:xfrm>
          <a:off x="1884679" y="731520"/>
          <a:ext cx="8910320" cy="5589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7879080" y="1633948"/>
            <a:ext cx="167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ফজর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5623559" y="1478280"/>
            <a:ext cx="143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পাচ ওয়াক্ত নামাজ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6494" y="1531882"/>
            <a:ext cx="865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এশা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63439" y="30480"/>
            <a:ext cx="405384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বাড়ির কাজ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361943" y="6403324"/>
            <a:ext cx="452323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পাঁচ ওয়াক্ত নামাজে ফরজ কত রাকাত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3832" y="256674"/>
            <a:ext cx="6930189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মুল্যায়ন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865375" y="3669792"/>
            <a:ext cx="8144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পাচ ওয়াক্ত নামাজের ফরজ কত রাকাত</a:t>
            </a:r>
          </a:p>
          <a:p>
            <a:r>
              <a:rPr lang="bn-IN" dirty="0" smtClean="0"/>
              <a:t>ক)১৫রাকাত</a:t>
            </a:r>
          </a:p>
          <a:p>
            <a:r>
              <a:rPr lang="bn-IN" dirty="0" smtClean="0"/>
              <a:t>খ)১৬রাকাত</a:t>
            </a:r>
          </a:p>
          <a:p>
            <a:r>
              <a:rPr lang="bn-IN" dirty="0" smtClean="0"/>
              <a:t>গ)১৭রাকাত </a:t>
            </a:r>
          </a:p>
          <a:p>
            <a:r>
              <a:rPr lang="bn-IN" dirty="0" smtClean="0"/>
              <a:t>ঘ)১৮রাকাত</a:t>
            </a:r>
            <a:endParaRPr lang="bn-IN" dirty="0"/>
          </a:p>
        </p:txBody>
      </p:sp>
    </p:spTree>
    <p:extLst>
      <p:ext uri="{BB962C8B-B14F-4D97-AF65-F5344CB8AC3E}">
        <p14:creationId xmlns:p14="http://schemas.microsoft.com/office/powerpoint/2010/main" val="37131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1" y="3928475"/>
            <a:ext cx="11795760" cy="22080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7921" y="167640"/>
            <a:ext cx="7498080" cy="31547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19900" dirty="0" smtClean="0"/>
              <a:t>ধন্যবাদ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332611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IN" dirty="0" smtClean="0"/>
              <a:t>মোঃআলমগীর</a:t>
            </a:r>
          </a:p>
          <a:p>
            <a:r>
              <a:rPr lang="bn-IN" dirty="0" smtClean="0"/>
              <a:t>সহকারী শিক্ষক</a:t>
            </a:r>
          </a:p>
          <a:p>
            <a:r>
              <a:rPr lang="bn-IN" dirty="0" smtClean="0"/>
              <a:t>ছিপান উচ্চ বিদ্যালয়</a:t>
            </a:r>
          </a:p>
          <a:p>
            <a:r>
              <a:rPr lang="bn-IN" dirty="0" smtClean="0"/>
              <a:t>গফরগাঁও,ময়মনসিংহ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bn-IN" dirty="0" smtClean="0"/>
              <a:t>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lvl="4"/>
            <a:r>
              <a:rPr lang="bn-IN" dirty="0" smtClean="0"/>
              <a:t>৯ম শ্রেণী</a:t>
            </a:r>
          </a:p>
          <a:p>
            <a:r>
              <a:rPr lang="bn-IN" dirty="0" smtClean="0"/>
              <a:t>বিষয়ঃইসলাম ধর্ম</a:t>
            </a:r>
          </a:p>
          <a:p>
            <a:r>
              <a:rPr lang="en-US" dirty="0" err="1" smtClean="0"/>
              <a:t>অধ্যায়</a:t>
            </a:r>
            <a:r>
              <a:rPr lang="en-US" dirty="0" smtClean="0"/>
              <a:t> ৩য়</a:t>
            </a:r>
          </a:p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smtClean="0"/>
              <a:t>শিরোনাম:নামাজ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bn-IN" sz="4800" dirty="0" smtClean="0"/>
              <a:t>ছবিটির দিকে লক্ষ্য করি 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37" y="1926335"/>
            <a:ext cx="10963926" cy="4695695"/>
          </a:xfrm>
        </p:spPr>
      </p:pic>
    </p:spTree>
    <p:extLst>
      <p:ext uri="{BB962C8B-B14F-4D97-AF65-F5344CB8AC3E}">
        <p14:creationId xmlns:p14="http://schemas.microsoft.com/office/powerpoint/2010/main" val="14437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6480" y="597408"/>
            <a:ext cx="70104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ব্যক্তিগত কাজ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9408" y="5705856"/>
            <a:ext cx="8924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নামাজ বলতে কি বুঝ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7145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52424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28160" y="1231392"/>
            <a:ext cx="3048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দলগত কাজ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776" y="792480"/>
            <a:ext cx="9558528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শিখনফল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55264" y="2182368"/>
            <a:ext cx="4437888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এই পাঠ শেষে শিক্ষার্থী যা জানতে পারবে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89888" y="3889248"/>
            <a:ext cx="10253472" cy="212365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নামাজের সময়</a:t>
            </a:r>
          </a:p>
          <a:p>
            <a:r>
              <a:rPr lang="bn-IN" sz="4400" dirty="0" smtClean="0"/>
              <a:t>নামাজের রাকাত</a:t>
            </a:r>
          </a:p>
          <a:p>
            <a:r>
              <a:rPr lang="bn-IN" sz="4400" dirty="0" smtClean="0"/>
              <a:t>নামাজের গুরুত্ব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325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11539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984" y="2572512"/>
            <a:ext cx="1767840" cy="16337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984" y="2572512"/>
            <a:ext cx="1767840" cy="16337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950720" y="62746"/>
            <a:ext cx="75102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দৈনিক পাচ ওয়াক্ত নামাজের চিএ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95102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09088" y="121920"/>
            <a:ext cx="721766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জোড়ায় কাজ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6486144"/>
            <a:ext cx="679094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দোয়া মুখস্ত কর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503405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4016" y="170688"/>
            <a:ext cx="83271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নামাজের নিষিদ্দ সময় ৩ টি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122</Words>
  <Application>Microsoft Office PowerPoint</Application>
  <PresentationFormat>Widescreen</PresentationFormat>
  <Paragraphs>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Vrinda</vt:lpstr>
      <vt:lpstr>Office Theme</vt:lpstr>
      <vt:lpstr>স্বাগতম</vt:lpstr>
      <vt:lpstr>পরিচিতি</vt:lpstr>
      <vt:lpstr>ছবিটির দিকে লক্ষ্য করি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</dc:creator>
  <cp:lastModifiedBy>lab</cp:lastModifiedBy>
  <cp:revision>76</cp:revision>
  <dcterms:created xsi:type="dcterms:W3CDTF">2019-10-23T04:06:30Z</dcterms:created>
  <dcterms:modified xsi:type="dcterms:W3CDTF">2019-10-27T05:26:29Z</dcterms:modified>
</cp:coreProperties>
</file>