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67" r:id="rId3"/>
    <p:sldId id="259" r:id="rId4"/>
    <p:sldId id="256" r:id="rId5"/>
    <p:sldId id="268" r:id="rId6"/>
    <p:sldId id="260" r:id="rId7"/>
    <p:sldId id="271" r:id="rId8"/>
    <p:sldId id="264" r:id="rId9"/>
    <p:sldId id="265" r:id="rId10"/>
    <p:sldId id="270" r:id="rId11"/>
    <p:sldId id="269" r:id="rId12"/>
    <p:sldId id="263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9E7A45-AEEE-45CE-82DF-4B81D28334EE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50A3E-27F8-4836-9665-C4FF3C0AD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04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50A3E-27F8-4836-9665-C4FF3C0ADD4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68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2301-600E-442A-9969-48422B7ECF47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8F196-2CB0-4919-8AAB-7620F4B8C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74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2301-600E-442A-9969-48422B7ECF47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8F196-2CB0-4919-8AAB-7620F4B8C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24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2301-600E-442A-9969-48422B7ECF47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8F196-2CB0-4919-8AAB-7620F4B8C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253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2301-600E-442A-9969-48422B7ECF47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8F196-2CB0-4919-8AAB-7620F4B8C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322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2301-600E-442A-9969-48422B7ECF47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8F196-2CB0-4919-8AAB-7620F4B8C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6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2301-600E-442A-9969-48422B7ECF47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8F196-2CB0-4919-8AAB-7620F4B8C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39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2301-600E-442A-9969-48422B7ECF47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8F196-2CB0-4919-8AAB-7620F4B8C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20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2301-600E-442A-9969-48422B7ECF47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8F196-2CB0-4919-8AAB-7620F4B8C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08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2301-600E-442A-9969-48422B7ECF47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8F196-2CB0-4919-8AAB-7620F4B8C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779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2301-600E-442A-9969-48422B7ECF47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8F196-2CB0-4919-8AAB-7620F4B8C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0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2301-600E-442A-9969-48422B7ECF47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8F196-2CB0-4919-8AAB-7620F4B8C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040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B2301-600E-442A-9969-48422B7ECF47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8F196-2CB0-4919-8AAB-7620F4B8C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0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7" Type="http://schemas.openxmlformats.org/officeDocument/2006/relationships/image" Target="../media/image16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0" y="-1"/>
            <a:ext cx="12177580" cy="681944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76354" y="4370120"/>
            <a:ext cx="407355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9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স্বাগতম</a:t>
            </a:r>
            <a:endParaRPr lang="en-US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310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" y="881764"/>
            <a:ext cx="6164871" cy="49133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697" y="881764"/>
            <a:ext cx="6021303" cy="4913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600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7279"/>
            <a:ext cx="12192000" cy="54466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142504"/>
            <a:ext cx="121920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/>
              <a:t>দলীয় কাজ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173970"/>
            <a:ext cx="12192000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/>
              <a:t>আত্মকর্মসংস্থানের ১০টি ক্ষেত্রের নাম লিখ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0430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6331"/>
            <a:ext cx="12192000" cy="57500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12191999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</a:rPr>
              <a:t>বাড়ীর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</a:rPr>
              <a:t>কাজ</a:t>
            </a:r>
            <a:endParaRPr lang="en-US" sz="10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396335"/>
            <a:ext cx="12191999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আত্মকর্মসংস্থানের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ভূমিকা</a:t>
            </a:r>
            <a:r>
              <a:rPr lang="en-US" sz="2400" dirty="0" smtClean="0"/>
              <a:t> </a:t>
            </a:r>
            <a:r>
              <a:rPr lang="en-US" sz="2400" dirty="0" err="1" smtClean="0"/>
              <a:t>মূল্যায়ন</a:t>
            </a:r>
            <a:r>
              <a:rPr lang="en-US" sz="2400" dirty="0" smtClean="0"/>
              <a:t> </a:t>
            </a:r>
            <a:r>
              <a:rPr lang="en-US" sz="2400" dirty="0" err="1" smtClean="0"/>
              <a:t>কর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8334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5"/>
            <a:ext cx="12192000" cy="68410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15096" y="1567543"/>
            <a:ext cx="42336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FF00"/>
                </a:solidFill>
              </a:rPr>
              <a:t>  ধন্যবাদ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83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500" y="0"/>
            <a:ext cx="5143500" cy="6858000"/>
          </a:xfrm>
          <a:prstGeom prst="rect">
            <a:avLst/>
          </a:prstGeom>
        </p:spPr>
      </p:pic>
      <p:sp>
        <p:nvSpPr>
          <p:cNvPr id="4" name="Content Placeholder 3"/>
          <p:cNvSpPr txBox="1">
            <a:spLocks/>
          </p:cNvSpPr>
          <p:nvPr/>
        </p:nvSpPr>
        <p:spPr>
          <a:xfrm>
            <a:off x="0" y="0"/>
            <a:ext cx="70485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800" dirty="0" smtClean="0"/>
              <a:t>মোঃ আলমগীর</a:t>
            </a:r>
          </a:p>
          <a:p>
            <a:r>
              <a:rPr lang="bn-IN" sz="4800" dirty="0" smtClean="0"/>
              <a:t>সহকারী শিক্ষক</a:t>
            </a:r>
          </a:p>
          <a:p>
            <a:r>
              <a:rPr lang="bn-IN" sz="4800" dirty="0" smtClean="0"/>
              <a:t>রোস্তম আলী গোলন্দাজ উচ্চ বিদ্যালয়</a:t>
            </a:r>
          </a:p>
          <a:p>
            <a:r>
              <a:rPr lang="bn-IN" sz="4800" dirty="0" smtClean="0"/>
              <a:t>গফরগাঁও,ময়মনশিংহ।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501821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0" y="0"/>
            <a:ext cx="12192000" cy="6858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IN" sz="6600" dirty="0" smtClean="0"/>
              <a:t>শ্রেণিঃ দশম</a:t>
            </a:r>
          </a:p>
          <a:p>
            <a:pPr algn="ctr"/>
            <a:r>
              <a:rPr lang="bn-IN" sz="6600" dirty="0" smtClean="0"/>
              <a:t>বিষয়ঃ ব্যবসায় উদ্যোগ</a:t>
            </a:r>
          </a:p>
          <a:p>
            <a:pPr algn="ctr"/>
            <a:r>
              <a:rPr lang="bn-IN" sz="6600" dirty="0" smtClean="0"/>
              <a:t>পাঠঃ আত্মকর্মসংস্থান</a:t>
            </a:r>
          </a:p>
          <a:p>
            <a:pPr algn="ctr"/>
            <a:r>
              <a:rPr lang="bn-IN" sz="6600" dirty="0" smtClean="0"/>
              <a:t>সময়ঃ ৫০ মিনিট</a:t>
            </a:r>
          </a:p>
          <a:p>
            <a:pPr algn="ctr"/>
            <a:r>
              <a:rPr lang="bn-IN" sz="6600" dirty="0" smtClean="0"/>
              <a:t>তারিখঃ ২২/১০/২০১৯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8219230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076" y="391875"/>
            <a:ext cx="4130754" cy="30638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0059" y="3493150"/>
            <a:ext cx="4093273" cy="33743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677" y="3513130"/>
            <a:ext cx="4042896" cy="33448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677" y="380001"/>
            <a:ext cx="3990236" cy="30638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950" y="3503218"/>
            <a:ext cx="4246050" cy="334487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950" y="415635"/>
            <a:ext cx="4222565" cy="306383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93767" y="308637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হস্তশিল্প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68853" y="3133288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IN" dirty="0" smtClean="0"/>
              <a:t>সবজি চাষ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828514" y="3063834"/>
            <a:ext cx="1257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IN" dirty="0" smtClean="0"/>
              <a:t>মরগি পালন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990162" y="6470254"/>
            <a:ext cx="1290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ফল বিক্রেতা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382970" y="6404173"/>
            <a:ext cx="1035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মৎস চাষ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242491" y="6429895"/>
            <a:ext cx="1478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সবজি বিক্রেতা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-246076" y="-1207"/>
            <a:ext cx="1243857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নিচের</a:t>
            </a:r>
            <a:r>
              <a:rPr lang="en-US" b="1" dirty="0" smtClean="0"/>
              <a:t> </a:t>
            </a:r>
            <a:r>
              <a:rPr lang="en-US" b="1" dirty="0" err="1" smtClean="0"/>
              <a:t>ছবি</a:t>
            </a:r>
            <a:r>
              <a:rPr lang="en-US" b="1" dirty="0" smtClean="0"/>
              <a:t> </a:t>
            </a:r>
            <a:r>
              <a:rPr lang="en-US" b="1" dirty="0" err="1" smtClean="0"/>
              <a:t>গুলো</a:t>
            </a:r>
            <a:r>
              <a:rPr lang="en-US" b="1" dirty="0" smtClean="0"/>
              <a:t>  </a:t>
            </a:r>
            <a:r>
              <a:rPr lang="en-US" b="1" dirty="0" err="1" smtClean="0"/>
              <a:t>লক্ষ</a:t>
            </a:r>
            <a:r>
              <a:rPr lang="en-US" b="1" dirty="0" smtClean="0"/>
              <a:t> </a:t>
            </a:r>
            <a:r>
              <a:rPr lang="en-US" b="1" dirty="0" err="1" smtClean="0"/>
              <a:t>কর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141412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6286" y="1187532"/>
            <a:ext cx="9987148" cy="18620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11500" b="1" u="sng" dirty="0" smtClean="0"/>
              <a:t>আত্মকর্মসংস্থান</a:t>
            </a:r>
            <a:endParaRPr lang="en-US" sz="1600" b="1" u="sng" dirty="0"/>
          </a:p>
        </p:txBody>
      </p:sp>
    </p:spTree>
    <p:extLst>
      <p:ext uri="{BB962C8B-B14F-4D97-AF65-F5344CB8AC3E}">
        <p14:creationId xmlns:p14="http://schemas.microsoft.com/office/powerpoint/2010/main" val="798277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918" y="-263706"/>
            <a:ext cx="8597734" cy="6440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4765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06" y="12906"/>
            <a:ext cx="10877798" cy="6845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9122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978234" cy="30916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1985" y="1"/>
            <a:ext cx="4417194" cy="30916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107" y="0"/>
            <a:ext cx="3738780" cy="30916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64" y="3455719"/>
            <a:ext cx="4371094" cy="32510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55719"/>
            <a:ext cx="4132613" cy="325109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4682" y="3455719"/>
            <a:ext cx="3667014" cy="3251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848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765"/>
            <a:ext cx="12191999" cy="562443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1219199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chemeClr val="accent1">
                    <a:lumMod val="50000"/>
                  </a:schemeClr>
                </a:solidFill>
              </a:rPr>
              <a:t>একক কাজ</a:t>
            </a:r>
            <a:endParaRPr lang="en-US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23280" y="6312008"/>
            <a:ext cx="29209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000" dirty="0" smtClean="0"/>
              <a:t>আত্মকর্মসংস্থান কাকে বলে?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4740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63</Words>
  <Application>Microsoft Office PowerPoint</Application>
  <PresentationFormat>Widescreen</PresentationFormat>
  <Paragraphs>26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uitrce</dc:creator>
  <cp:lastModifiedBy>uitrce</cp:lastModifiedBy>
  <cp:revision>33</cp:revision>
  <dcterms:created xsi:type="dcterms:W3CDTF">2019-10-24T04:14:07Z</dcterms:created>
  <dcterms:modified xsi:type="dcterms:W3CDTF">2019-10-27T06:28:10Z</dcterms:modified>
</cp:coreProperties>
</file>