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3" r:id="rId4"/>
    <p:sldId id="265" r:id="rId5"/>
    <p:sldId id="259" r:id="rId6"/>
    <p:sldId id="260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2" d="100"/>
          <a:sy n="82" d="100"/>
        </p:scale>
        <p:origin x="54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9420-750B-4FE9-8B5C-3FF058C7208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1F2F-1920-4707-90C8-4891D5CB9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25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9420-750B-4FE9-8B5C-3FF058C7208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1F2F-1920-4707-90C8-4891D5CB9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9420-750B-4FE9-8B5C-3FF058C7208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1F2F-1920-4707-90C8-4891D5CB9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7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9420-750B-4FE9-8B5C-3FF058C7208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1F2F-1920-4707-90C8-4891D5CB9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3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9420-750B-4FE9-8B5C-3FF058C7208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1F2F-1920-4707-90C8-4891D5CB9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9420-750B-4FE9-8B5C-3FF058C7208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1F2F-1920-4707-90C8-4891D5CB9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3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9420-750B-4FE9-8B5C-3FF058C7208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1F2F-1920-4707-90C8-4891D5CB9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0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9420-750B-4FE9-8B5C-3FF058C7208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1F2F-1920-4707-90C8-4891D5CB9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16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9420-750B-4FE9-8B5C-3FF058C7208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1F2F-1920-4707-90C8-4891D5CB9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5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9420-750B-4FE9-8B5C-3FF058C7208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1F2F-1920-4707-90C8-4891D5CB9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10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9420-750B-4FE9-8B5C-3FF058C7208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1F2F-1920-4707-90C8-4891D5CB9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0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420-750B-4FE9-8B5C-3FF058C7208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71F2F-1920-4707-90C8-4891D5CB9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6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Relationship Id="rId9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35571"/>
          </a:xfrm>
          <a:solidFill>
            <a:schemeClr val="accent6"/>
          </a:solidFill>
        </p:spPr>
        <p:txBody>
          <a:bodyPr/>
          <a:lstStyle/>
          <a:p>
            <a:r>
              <a:rPr lang="en-US" dirty="0" smtClean="0"/>
              <a:t>	</a:t>
            </a:r>
            <a:r>
              <a:rPr lang="bn-IN" dirty="0" smtClean="0"/>
              <a:t>      সকলকে </a:t>
            </a:r>
            <a:r>
              <a:rPr lang="en-US" sz="5400" dirty="0" err="1" smtClean="0"/>
              <a:t>শুভেচ্ছা</a:t>
            </a:r>
            <a:endParaRPr lang="en-US" sz="5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81" y="2780495"/>
            <a:ext cx="2390775" cy="19145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506" y="2790020"/>
            <a:ext cx="2400300" cy="1905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256" y="2798926"/>
            <a:ext cx="2857500" cy="19049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206" y="2798925"/>
            <a:ext cx="24003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09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4168" y="341777"/>
            <a:ext cx="10515600" cy="1558275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bn-IN" dirty="0" smtClean="0"/>
              <a:t> 				পরিচিতি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           শিক্ষক পরিচিতি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596" y="3181679"/>
            <a:ext cx="5157787" cy="368458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bn-IN" dirty="0" smtClean="0"/>
              <a:t>তাফাজ্জুল হোসাইন</a:t>
            </a:r>
          </a:p>
          <a:p>
            <a:r>
              <a:rPr lang="bn-IN" dirty="0" smtClean="0"/>
              <a:t>সহকারি শিক্ষক</a:t>
            </a:r>
          </a:p>
          <a:p>
            <a:r>
              <a:rPr lang="bn-IN" dirty="0" smtClean="0"/>
              <a:t>রসুলপুর বালিকা উচ্চ বিদ্যালয়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97430"/>
            <a:ext cx="5183188" cy="823912"/>
          </a:xfrm>
        </p:spPr>
        <p:txBody>
          <a:bodyPr>
            <a:normAutofit fontScale="25000" lnSpcReduction="20000"/>
          </a:bodyPr>
          <a:lstStyle/>
          <a:p>
            <a:r>
              <a:rPr lang="bn-IN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bn-IN" sz="11200" dirty="0" smtClean="0"/>
          </a:p>
          <a:p>
            <a:endParaRPr lang="bn-IN" sz="11200" dirty="0"/>
          </a:p>
          <a:p>
            <a:r>
              <a:rPr lang="bn-IN" sz="11200" dirty="0" smtClean="0"/>
              <a:t>পাঠ পরিচিতি</a:t>
            </a:r>
            <a:endParaRPr lang="en-US" sz="11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6580" y="3173412"/>
            <a:ext cx="5183188" cy="368458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bn-IN" dirty="0" smtClean="0"/>
              <a:t>শ্রেণী ৮ম</a:t>
            </a:r>
          </a:p>
          <a:p>
            <a:r>
              <a:rPr lang="bn-IN" dirty="0" smtClean="0"/>
              <a:t>বাংলাদেশ ও বিশ্বপরিচয়</a:t>
            </a:r>
          </a:p>
          <a:p>
            <a:r>
              <a:rPr lang="bn-IN" dirty="0" smtClean="0"/>
              <a:t>২য় অধ্যায়</a:t>
            </a:r>
          </a:p>
          <a:p>
            <a:r>
              <a:rPr lang="bn-IN" dirty="0" smtClean="0"/>
              <a:t>বাংলাদেশের মুক্তিযুদ্ধ</a:t>
            </a:r>
          </a:p>
          <a:p>
            <a:endParaRPr lang="bn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83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140" y="275103"/>
            <a:ext cx="495201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dirty="0" smtClean="0"/>
              <a:t>ছবিগুলো লক্ষ্য কর..........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945" y="819574"/>
            <a:ext cx="2611397" cy="2382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881" y="819575"/>
            <a:ext cx="2657475" cy="23828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45" y="3502228"/>
            <a:ext cx="2857500" cy="25565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039" y="3537276"/>
            <a:ext cx="2847975" cy="252150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371" y="3514738"/>
            <a:ext cx="2741502" cy="254404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913" y="819575"/>
            <a:ext cx="3136664" cy="23828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947" y="3536121"/>
            <a:ext cx="2524125" cy="25226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9575"/>
            <a:ext cx="2560325" cy="238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61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3138" y="451262"/>
            <a:ext cx="11020301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আজকের বিষয়ঃ বাংলাদেশের মহান মুক্তিযুদ্ধ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2" y="1543792"/>
            <a:ext cx="6246421" cy="516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24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91345" y="878774"/>
            <a:ext cx="2225289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IN" sz="4800" dirty="0" smtClean="0"/>
              <a:t>শিখনফল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232561"/>
            <a:ext cx="5153890" cy="163121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&gt; এই পাঠ শেষে শিক্ষাথীরা............</a:t>
            </a:r>
          </a:p>
          <a:p>
            <a:r>
              <a:rPr lang="bn-IN" sz="2000" dirty="0" smtClean="0"/>
              <a:t>&gt; </a:t>
            </a:r>
            <a:r>
              <a:rPr lang="en-US" sz="2000" dirty="0" err="1" smtClean="0"/>
              <a:t>মু</a:t>
            </a:r>
            <a:r>
              <a:rPr lang="bn-IN" sz="2000" dirty="0" smtClean="0"/>
              <a:t>ক্তিযুদ্ধের ইতিহাস</a:t>
            </a:r>
            <a:r>
              <a:rPr lang="en-US" sz="2000" dirty="0" smtClean="0"/>
              <a:t> </a:t>
            </a:r>
            <a:r>
              <a:rPr lang="en-US" sz="2000" dirty="0" err="1" smtClean="0"/>
              <a:t>সম্পর্কে</a:t>
            </a:r>
            <a:r>
              <a:rPr lang="en-US" sz="2000" dirty="0"/>
              <a:t> </a:t>
            </a:r>
            <a:r>
              <a:rPr lang="bn-IN" sz="2000" dirty="0" smtClean="0"/>
              <a:t>জান</a:t>
            </a:r>
            <a:r>
              <a:rPr lang="en-US" sz="2000" dirty="0" err="1" smtClean="0"/>
              <a:t>তে</a:t>
            </a:r>
            <a:r>
              <a:rPr lang="bn-IN" sz="2000" dirty="0" smtClean="0"/>
              <a:t> </a:t>
            </a:r>
            <a:r>
              <a:rPr lang="en-US" sz="2000" dirty="0" err="1" smtClean="0"/>
              <a:t>পারবে</a:t>
            </a:r>
            <a:r>
              <a:rPr lang="bn-IN" sz="2000" dirty="0" smtClean="0"/>
              <a:t>।     &gt; </a:t>
            </a:r>
            <a:r>
              <a:rPr lang="en-US" sz="2000" dirty="0" smtClean="0"/>
              <a:t>৭</a:t>
            </a:r>
            <a:r>
              <a:rPr lang="bn-IN" sz="2000" dirty="0" smtClean="0"/>
              <a:t>ই মার্চের ভাষণ </a:t>
            </a:r>
            <a:r>
              <a:rPr lang="en-US" sz="2000" dirty="0" err="1"/>
              <a:t>সম্পর্কে</a:t>
            </a:r>
            <a:r>
              <a:rPr lang="en-US" sz="2000" dirty="0"/>
              <a:t> </a:t>
            </a:r>
            <a:r>
              <a:rPr lang="bn-IN" sz="2000" dirty="0"/>
              <a:t>জান</a:t>
            </a:r>
            <a:r>
              <a:rPr lang="en-US" sz="2000" dirty="0" err="1"/>
              <a:t>তে</a:t>
            </a:r>
            <a:r>
              <a:rPr lang="bn-IN" sz="2000" dirty="0"/>
              <a:t> </a:t>
            </a:r>
            <a:r>
              <a:rPr lang="en-US" sz="2000" dirty="0" err="1" smtClean="0"/>
              <a:t>পারবে</a:t>
            </a:r>
            <a:r>
              <a:rPr lang="bn-IN" sz="2000" dirty="0" smtClean="0"/>
              <a:t> ।</a:t>
            </a:r>
            <a:endParaRPr lang="bn-IN" sz="2000" dirty="0"/>
          </a:p>
          <a:p>
            <a:r>
              <a:rPr lang="bn-IN" sz="2000" dirty="0" smtClean="0"/>
              <a:t>&gt; </a:t>
            </a:r>
            <a:r>
              <a:rPr lang="en-US" sz="2000" dirty="0" err="1"/>
              <a:t>মু</a:t>
            </a:r>
            <a:r>
              <a:rPr lang="bn-IN" sz="2000" dirty="0"/>
              <a:t>ক্তিযুদ্ধের </a:t>
            </a:r>
            <a:r>
              <a:rPr lang="bn-IN" sz="2000" dirty="0" smtClean="0"/>
              <a:t>বিভিন্ন সেক্টর </a:t>
            </a:r>
            <a:r>
              <a:rPr lang="en-US" sz="2000" dirty="0" err="1"/>
              <a:t>সম্পর্কে</a:t>
            </a:r>
            <a:r>
              <a:rPr lang="en-US" sz="2000" dirty="0"/>
              <a:t> </a:t>
            </a:r>
            <a:r>
              <a:rPr lang="bn-IN" sz="2000" dirty="0"/>
              <a:t>জান</a:t>
            </a:r>
            <a:r>
              <a:rPr lang="en-US" sz="2000" dirty="0" err="1"/>
              <a:t>তে</a:t>
            </a:r>
            <a:r>
              <a:rPr lang="bn-IN" sz="2000" dirty="0"/>
              <a:t> </a:t>
            </a:r>
            <a:r>
              <a:rPr lang="en-US" sz="2000" dirty="0" err="1"/>
              <a:t>পারবে</a:t>
            </a:r>
            <a:r>
              <a:rPr lang="en-US" sz="2000" dirty="0"/>
              <a:t>…</a:t>
            </a:r>
            <a:endParaRPr lang="bn-IN" sz="2000" dirty="0"/>
          </a:p>
          <a:p>
            <a:r>
              <a:rPr lang="bn-IN" sz="2000" dirty="0" smtClean="0"/>
              <a:t>&gt; গণহত্যা সম্পর্কে জানতে পারবে ।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5019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8204" y="748145"/>
            <a:ext cx="6032664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           মূল পাঠ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18754" y="1769423"/>
            <a:ext cx="11958452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dirty="0" smtClean="0"/>
              <a:t>১৯৭০ সালের নির্বাচন এবং</a:t>
            </a:r>
            <a:r>
              <a:rPr lang="bn-IN" dirty="0"/>
              <a:t> </a:t>
            </a:r>
            <a:r>
              <a:rPr lang="bn-IN" dirty="0" smtClean="0"/>
              <a:t>নির্বাচনুত্তর ঘতটনাবলি বাংলাদেশের মুক্তিসংগ্রামের ইতিহাসে অত্যন্ত গুরুত্বপূর্ন ।এই</a:t>
            </a:r>
            <a:r>
              <a:rPr lang="bn-IN" dirty="0"/>
              <a:t> </a:t>
            </a:r>
            <a:r>
              <a:rPr lang="bn-IN" dirty="0" smtClean="0"/>
              <a:t>নির্বাচনে আওয়ামী</a:t>
            </a:r>
          </a:p>
          <a:p>
            <a:r>
              <a:rPr lang="bn-IN" dirty="0" smtClean="0"/>
              <a:t>লীগ জাতীয় ও প্রাদেশিক পরিষদে নিরঙ্কুশ সংখ্যাগরিষ্ঠতা নিয়ে জয়ী হয়েছিল । 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1273" y="3135086"/>
            <a:ext cx="8431480" cy="141577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dirty="0" smtClean="0"/>
              <a:t>		</a:t>
            </a:r>
            <a:r>
              <a:rPr lang="en-US" sz="3200" dirty="0" err="1" smtClean="0"/>
              <a:t>একক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কাজ</a:t>
            </a:r>
            <a:endParaRPr lang="bn-IN" dirty="0" smtClean="0"/>
          </a:p>
          <a:p>
            <a:r>
              <a:rPr lang="bn-IN" dirty="0" smtClean="0"/>
              <a:t>&gt;মহান মুক্তিযুদ্ধ কত সালে হয়েছিল ?</a:t>
            </a:r>
          </a:p>
          <a:p>
            <a:r>
              <a:rPr lang="bn-IN" dirty="0" smtClean="0"/>
              <a:t>&gt;বিজয় দিবস কবে ?</a:t>
            </a:r>
          </a:p>
          <a:p>
            <a:r>
              <a:rPr lang="bn-IN" dirty="0" smtClean="0"/>
              <a:t>&gt;মুক্তিযুদ্ধের সেক্টর কতটি?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32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691662"/>
            <a:ext cx="5509846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dirty="0" smtClean="0"/>
              <a:t>দলীয় কাজ...</a:t>
            </a:r>
          </a:p>
          <a:p>
            <a:r>
              <a:rPr lang="bn-IN" dirty="0" smtClean="0"/>
              <a:t>অপারেশন সার্চলাইটের ভয়াবহ রূপ বর্ননা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2403231"/>
            <a:ext cx="669387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dirty="0" smtClean="0"/>
              <a:t>    বাড়ির কাজ</a:t>
            </a:r>
          </a:p>
          <a:p>
            <a:r>
              <a:rPr lang="bn-IN" dirty="0" smtClean="0"/>
              <a:t>মুক্তিযুদ্ধের সেক্টর সমূহ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52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526" y="2546838"/>
            <a:ext cx="5508381" cy="33147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735326">
            <a:off x="2543907" y="655109"/>
            <a:ext cx="62484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         ধন্যবাদ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77585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120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Vrinda</vt:lpstr>
      <vt:lpstr>Office Theme</vt:lpstr>
      <vt:lpstr>       সকলকে শুভেচ্ছা</vt:lpstr>
      <vt:lpstr>    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স্বাগতম</dc:title>
  <dc:creator>desk</dc:creator>
  <cp:lastModifiedBy>desk</cp:lastModifiedBy>
  <cp:revision>34</cp:revision>
  <dcterms:created xsi:type="dcterms:W3CDTF">2019-10-23T10:06:01Z</dcterms:created>
  <dcterms:modified xsi:type="dcterms:W3CDTF">2019-10-28T05:49:39Z</dcterms:modified>
</cp:coreProperties>
</file>