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5" r:id="rId10"/>
    <p:sldId id="273" r:id="rId11"/>
    <p:sldId id="267" r:id="rId12"/>
    <p:sldId id="268" r:id="rId13"/>
    <p:sldId id="269" r:id="rId14"/>
    <p:sldId id="271" r:id="rId15"/>
    <p:sldId id="274" r:id="rId16"/>
    <p:sldId id="275" r:id="rId17"/>
    <p:sldId id="262" r:id="rId18"/>
    <p:sldId id="272" r:id="rId19"/>
    <p:sldId id="266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33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5452" autoAdjust="0"/>
  </p:normalViewPr>
  <p:slideViewPr>
    <p:cSldViewPr>
      <p:cViewPr varScale="1">
        <p:scale>
          <a:sx n="62" d="100"/>
          <a:sy n="62" d="100"/>
        </p:scale>
        <p:origin x="-159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39E83-C397-4802-BA96-307656D10F01}" type="datetimeFigureOut">
              <a:rPr lang="en-IN" smtClean="0"/>
              <a:pPr/>
              <a:t>27-10-2019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ADA0C-2459-44D6-B507-EBBC8A84C68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33008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ADA0C-2459-44D6-B507-EBBC8A84C68A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06660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ADA0C-2459-44D6-B507-EBBC8A84C68A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19541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ADA0C-2459-44D6-B507-EBBC8A84C68A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94540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ADA0C-2459-44D6-B507-EBBC8A84C68A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93224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ADA0C-2459-44D6-B507-EBBC8A84C68A}" type="slidenum">
              <a:rPr lang="en-IN" smtClean="0"/>
              <a:pPr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19271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-9525"/>
            <a:ext cx="7772400" cy="67492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1524000"/>
            <a:ext cx="335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bn-BD" sz="9600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9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sz="9600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i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209800" y="2286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96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861566"/>
            <a:ext cx="4800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76200" y="1143000"/>
            <a:ext cx="441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 ফুলের দেশ,ফলের দেশ। নানা রঙের ও নানা রকমের ফুলফল দেখা যায় সারা বছর জুড়ে।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ালাপ ফোটে সারা বছর।  লাল,সাদা,গোলাপী বিভিন্ন রঙের।গোলাপের সুগন্ধ আছে।</a:t>
            </a:r>
          </a:p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রং নিয়ে ফোটে কৃষ্ণচুড়া শিমুল পলাস। এগুলো দেখতে খুব সুন্দর কিন্তু সুবাস নেই।  </a:t>
            </a:r>
            <a:endParaRPr lang="en-IN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29502"/>
            <a:ext cx="3390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IN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00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200" y="1736848"/>
            <a:ext cx="8534400" cy="4038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0" y="5341401"/>
            <a:ext cx="2425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9650" y="5943600"/>
            <a:ext cx="2425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কৃষ্ণচূড়া</a:t>
            </a:r>
            <a:endParaRPr lang="en-US" sz="5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2309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endParaRPr lang="en-IN" sz="9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37000" y="6066025"/>
            <a:ext cx="533400" cy="53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ষ্ণ</a:t>
            </a:r>
            <a:r>
              <a:rPr lang="bn-IN" sz="2000" dirty="0" smtClean="0">
                <a:solidFill>
                  <a:schemeClr val="tx1"/>
                </a:solidFill>
              </a:rPr>
              <a:t> 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76800" y="6066025"/>
            <a:ext cx="533400" cy="53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bn-IN" sz="2400" dirty="0" smtClean="0">
                <a:solidFill>
                  <a:srgbClr val="00B0F0"/>
                </a:solidFill>
              </a:rPr>
              <a:t> </a:t>
            </a:r>
            <a:endParaRPr lang="en-IN" sz="2400" dirty="0">
              <a:solidFill>
                <a:srgbClr val="00B0F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64200" y="6049694"/>
            <a:ext cx="533400" cy="53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bn-IN" sz="2400" dirty="0" smtClean="0">
                <a:solidFill>
                  <a:srgbClr val="00B0F0"/>
                </a:solidFill>
              </a:rPr>
              <a:t> </a:t>
            </a:r>
            <a:endParaRPr lang="en-IN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43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04" y="584029"/>
            <a:ext cx="9117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 মুখে উত্তর বলি</a:t>
            </a:r>
            <a:endParaRPr lang="en-IN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4976463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		</a:t>
            </a:r>
            <a:endParaRPr lang="en-IN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04" y="2269435"/>
            <a:ext cx="4399496" cy="2912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6678" y="2269436"/>
            <a:ext cx="4112547" cy="29121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43351" y="5478959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endParaRPr lang="en-IN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5203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কোনটি কি ফুল</a:t>
            </a:r>
            <a:endParaRPr lang="en-IN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5156" y="5478959"/>
            <a:ext cx="1885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</a:t>
            </a:r>
            <a:r>
              <a:rPr lang="bn-IN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ালাপ</a:t>
            </a:r>
            <a:endParaRPr lang="en-IN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26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310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 সাথে সংযোগ </a:t>
            </a:r>
            <a:endParaRPr lang="en-IN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3132" y="1157278"/>
            <a:ext cx="9177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তোমরা পাঠ্য বইয়ের ২৮ পৃষ্ঠা খুলো,এবং ফুলগুলি দেখে বল </a:t>
            </a:r>
            <a:endParaRPr lang="en-IN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8473" y="4450974"/>
            <a:ext cx="2732252" cy="19042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606" y="3095507"/>
            <a:ext cx="2524125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071" y="3095507"/>
            <a:ext cx="2411482" cy="27109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60960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শিমুল</a:t>
            </a:r>
            <a:endParaRPr lang="en-IN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807" y="3895979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গোলাপ </a:t>
            </a:r>
            <a:r>
              <a:rPr lang="bn-IN" sz="2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(লাল</a:t>
            </a:r>
            <a:r>
              <a:rPr lang="bn-IN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IN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6388387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গোলাপ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IN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11079" y="5836742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endParaRPr lang="en-IN" sz="32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6654" y="1709176"/>
            <a:ext cx="2135818" cy="22812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60148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2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1600200"/>
            <a:ext cx="7143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1828800"/>
            <a:ext cx="3810000" cy="434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0904" y="61766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endParaRPr lang="en-IN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84536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ফুলটি কোন রঙের </a:t>
            </a:r>
            <a:endParaRPr lang="en-IN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60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33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খালি জায়গায় শব্দ বসিয়ে বাক্য তৈরী করি।</a:t>
            </a:r>
            <a:endParaRPr lang="en-IN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547652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 রং নিয়ে ফোটে কৃষ্ণচূড়া,শিমুল, ______ </a:t>
            </a:r>
            <a:endParaRPr lang="e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4486096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পলাশ।</a:t>
            </a:r>
            <a:endParaRPr lang="e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189" y="1425095"/>
            <a:ext cx="2459230" cy="22781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0" y="1451601"/>
            <a:ext cx="2447987" cy="2267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524000"/>
            <a:ext cx="2347390" cy="219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491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8977186"/>
              </p:ext>
            </p:extLst>
          </p:nvPr>
        </p:nvGraphicFramePr>
        <p:xfrm>
          <a:off x="0" y="1447800"/>
          <a:ext cx="9144000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334000">
                <a:tc>
                  <a:txBody>
                    <a:bodyPr/>
                    <a:lstStyle/>
                    <a:p>
                      <a:pPr algn="l"/>
                      <a:r>
                        <a:rPr lang="bn-IN" sz="8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লালদল</a:t>
                      </a:r>
                      <a:r>
                        <a:rPr lang="bn-IN" sz="7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l"/>
                      <a:r>
                        <a:rPr lang="bn-IN" sz="4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তোমরা</a:t>
                      </a:r>
                      <a:r>
                        <a:rPr lang="bn-IN" sz="4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তিনটি ফুলের নাম বল </a:t>
                      </a:r>
                    </a:p>
                    <a:p>
                      <a:pPr algn="l"/>
                      <a:r>
                        <a:rPr lang="bn-IN" sz="7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IN" sz="7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8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সাদা দল   </a:t>
                      </a:r>
                      <a:r>
                        <a:rPr lang="bn-IN" sz="5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তোমরা</a:t>
                      </a:r>
                      <a:r>
                        <a:rPr lang="bn-IN" sz="5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তিনটি রঙের নাম বল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3810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IN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4540224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3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শিমুল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3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পলাস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36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কৃষ্ণচুড়া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38252" y="4618948"/>
            <a:ext cx="1310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IN" sz="3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endParaRPr lang="en-IN" sz="3200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021" y="5134102"/>
            <a:ext cx="1225346" cy="4797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021" y="4597923"/>
            <a:ext cx="1225346" cy="4377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021" y="5702870"/>
            <a:ext cx="1304310" cy="4916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2255" y="4569073"/>
            <a:ext cx="1612490" cy="4954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5098105"/>
            <a:ext cx="1600200" cy="551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5714340"/>
            <a:ext cx="1600200" cy="47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006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00" y="1491139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 লাল ফুলের নাম বল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IN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5402" y="383143"/>
            <a:ext cx="91694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IN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077" y="3071540"/>
            <a:ext cx="2021524" cy="21862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66083" y="5350184"/>
            <a:ext cx="1438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শিমুল</a:t>
            </a:r>
            <a:endParaRPr lang="en-IN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8182" y="3034097"/>
            <a:ext cx="2135818" cy="22812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2163" y="3090974"/>
            <a:ext cx="2199319" cy="22243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7921" y="3062535"/>
            <a:ext cx="2082802" cy="22243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698462" y="5350184"/>
            <a:ext cx="1737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কৃষ্ণচুড়া</a:t>
            </a:r>
            <a:endParaRPr lang="en-IN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4922" y="5451007"/>
            <a:ext cx="119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endParaRPr lang="en-IN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76859" y="5574118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গোলাপ</a:t>
            </a:r>
            <a:endParaRPr lang="en-IN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839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8600" y="-152400"/>
            <a:ext cx="9601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IN" sz="1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951678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তোমরা বাড়ী থেকে ইচ্ছা মত ফুল আকঁবে এবং রং করে নিয়ে আসবে । </a:t>
            </a:r>
            <a:endParaRPr lang="en-IN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246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173" y="-242114"/>
            <a:ext cx="8915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 বাক্য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bn-IN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বাড়ীতে ফুলের গাছ লাগাবো। </a:t>
            </a:r>
            <a:endParaRPr lang="en-IN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336008" y="3443288"/>
            <a:ext cx="3667836" cy="3400566"/>
            <a:chOff x="5336008" y="3443288"/>
            <a:chExt cx="3667836" cy="3400566"/>
          </a:xfrm>
        </p:grpSpPr>
        <p:sp>
          <p:nvSpPr>
            <p:cNvPr id="6" name="Rectangle 5"/>
            <p:cNvSpPr/>
            <p:nvPr/>
          </p:nvSpPr>
          <p:spPr>
            <a:xfrm>
              <a:off x="6090882" y="4191000"/>
              <a:ext cx="2286000" cy="24816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5336008" y="3443288"/>
              <a:ext cx="3667836" cy="762000"/>
            </a:xfrm>
            <a:prstGeom prst="triangl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Round Same Side Corner Rectangle 7"/>
            <p:cNvSpPr/>
            <p:nvPr/>
          </p:nvSpPr>
          <p:spPr>
            <a:xfrm>
              <a:off x="6624282" y="5431810"/>
              <a:ext cx="381000" cy="381000"/>
            </a:xfrm>
            <a:prstGeom prst="round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90882" y="4219575"/>
              <a:ext cx="2286000" cy="24816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Round Same Side Corner Rectangle 13"/>
            <p:cNvSpPr/>
            <p:nvPr/>
          </p:nvSpPr>
          <p:spPr>
            <a:xfrm>
              <a:off x="6237511" y="5388590"/>
              <a:ext cx="366442" cy="381000"/>
            </a:xfrm>
            <a:prstGeom prst="round2Same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837451" y="5448732"/>
              <a:ext cx="374528" cy="424220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65530" y="5257800"/>
              <a:ext cx="685800" cy="147197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09882" y="6577586"/>
              <a:ext cx="3048000" cy="266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8213" y="4438650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092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0" y="0"/>
            <a:ext cx="9144000" cy="609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1" y="762000"/>
            <a:ext cx="770572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BD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pPr algn="ctr"/>
            <a:r>
              <a:rPr lang="bn-BD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বাসু দেব মল্লিক </a:t>
            </a:r>
            <a:endParaRPr lang="bn-BD" sz="5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endParaRPr lang="bn-BD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লালারখীল সরকারি প্রাথমিক </a:t>
            </a:r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পটিয়া। 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8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2444" y="3121599"/>
            <a:ext cx="22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00B050"/>
                </a:solidFill>
                <a:latin typeface="Algerian" panose="04020705040A02060702" pitchFamily="82" charset="0"/>
                <a:cs typeface="NikoshBAN" panose="02000000000000000000" pitchFamily="2" charset="0"/>
              </a:rPr>
              <a:t>ধন্যবাদ</a:t>
            </a:r>
            <a:endParaRPr lang="en-IN" sz="7200" dirty="0">
              <a:solidFill>
                <a:srgbClr val="00B050"/>
              </a:solidFill>
              <a:latin typeface="Algerian" panose="04020705040A02060702" pitchFamily="8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7924" y="150991"/>
            <a:ext cx="8933025" cy="6611735"/>
            <a:chOff x="87924" y="150991"/>
            <a:chExt cx="8933025" cy="66117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3478" y="4973401"/>
              <a:ext cx="2797865" cy="178932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85420" y="200602"/>
              <a:ext cx="2935529" cy="210709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39461" y="4973401"/>
              <a:ext cx="2917839" cy="17893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9921" y="159779"/>
              <a:ext cx="2761422" cy="214792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7924" y="2667000"/>
              <a:ext cx="2764471" cy="210952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25706" y="180789"/>
              <a:ext cx="2710715" cy="212690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85419" y="4973401"/>
              <a:ext cx="2935529" cy="178932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40393" y="2593173"/>
              <a:ext cx="2935530" cy="22193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57711" y="170804"/>
              <a:ext cx="2935529" cy="210709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81124" y="150991"/>
              <a:ext cx="2710715" cy="212690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30002" y="200602"/>
              <a:ext cx="2935529" cy="2107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11443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953000" y="304800"/>
            <a:ext cx="14839406" cy="2895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0" y="0"/>
            <a:ext cx="9144000" cy="640080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872496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457200"/>
            <a:ext cx="58674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bn-BD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r>
              <a:rPr lang="bn-BD" sz="6000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শ্রেণিঃদ্বিতীয়</a:t>
            </a:r>
            <a:endParaRPr lang="bn-BD" sz="6000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 ষয়ঃআমার </a:t>
            </a:r>
            <a:r>
              <a:rPr lang="bn-BD" sz="6000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বই</a:t>
            </a:r>
          </a:p>
          <a:p>
            <a:pPr algn="ctr"/>
            <a:r>
              <a:rPr lang="bn-BD" sz="6000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সময়ঃ৪৫মিনিট</a:t>
            </a:r>
          </a:p>
          <a:p>
            <a:pPr algn="ctr"/>
            <a:r>
              <a:rPr lang="bn-BD" sz="6000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তারিখঃ১৮-১০-২০১</a:t>
            </a:r>
            <a:r>
              <a:rPr lang="en-US" sz="6000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6000" dirty="0" smtClean="0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6000" dirty="0">
              <a:solidFill>
                <a:srgbClr val="6600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38100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700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0"/>
            <a:ext cx="9144000" cy="68580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457200"/>
            <a:ext cx="79248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</a:p>
          <a:p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 পরিচিত ফুল সম্পর্কে শুনে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 পরিচিত রং সম্পর্কে শুনে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endParaRPr lang="bn-BD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789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142181"/>
            <a:ext cx="2944460" cy="3063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067" y="3429000"/>
            <a:ext cx="2669903" cy="3156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027" y="152400"/>
            <a:ext cx="2809678" cy="30637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3429000"/>
            <a:ext cx="2944461" cy="31563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027" y="3429000"/>
            <a:ext cx="2796978" cy="31563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67137" y="1481298"/>
            <a:ext cx="199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IN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067" y="142180"/>
            <a:ext cx="2669903" cy="309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001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685800"/>
            <a:ext cx="8458200" cy="5867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0" y="685800"/>
            <a:ext cx="8382000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ঘোষনা</a:t>
            </a:r>
            <a:endParaRPr lang="en-IN" sz="115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ফুলফল</a:t>
            </a:r>
            <a:endParaRPr lang="en-US" sz="7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শিরে</a:t>
            </a:r>
            <a:r>
              <a:rPr lang="bn-IN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ানাম--নানা র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ঙে</a:t>
            </a:r>
            <a:r>
              <a:rPr lang="bn-IN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  <a:p>
            <a:r>
              <a:rPr lang="bn-IN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ফুল।</a:t>
            </a:r>
          </a:p>
        </p:txBody>
      </p:sp>
    </p:spTree>
    <p:extLst>
      <p:ext uri="{BB962C8B-B14F-4D97-AF65-F5344CB8AC3E}">
        <p14:creationId xmlns:p14="http://schemas.microsoft.com/office/powerpoint/2010/main" xmlns="" val="338853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080" y="457200"/>
            <a:ext cx="525272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609600" y="54102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 ফোটে সারা বছর</a:t>
            </a:r>
            <a:endParaRPr lang="en-IN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838200"/>
            <a:ext cx="289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গোলাপ ফুল বিভিন্ন রঙের হয়।</a:t>
            </a:r>
            <a:r>
              <a:rPr lang="e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গোলাপের সুগন্ধ আছে</a:t>
            </a:r>
            <a:r>
              <a:rPr lang="bn-IN" dirty="0" smtClean="0"/>
              <a:t>।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68009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4400" y="52578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লাল,সাদা আর 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োলাপী র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ঙে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গোলাপ।</a:t>
            </a:r>
            <a:endParaRPr lang="en-IN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122" y="1295400"/>
            <a:ext cx="9027886" cy="3500277"/>
            <a:chOff x="57122" y="1219200"/>
            <a:chExt cx="9027886" cy="350027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667" r="7263" b="9502"/>
            <a:stretch/>
          </p:blipFill>
          <p:spPr>
            <a:xfrm>
              <a:off x="3110627" y="1219201"/>
              <a:ext cx="2985373" cy="350027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95560" y="1219200"/>
              <a:ext cx="2889448" cy="350027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948" t="6029" r="2090"/>
            <a:stretch/>
          </p:blipFill>
          <p:spPr>
            <a:xfrm>
              <a:off x="57122" y="1233948"/>
              <a:ext cx="2950479" cy="3485529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xmlns="" val="373566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336" y="0"/>
            <a:ext cx="3605263" cy="3162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211" y="3482008"/>
            <a:ext cx="3695998" cy="2939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5306" y="-23837"/>
            <a:ext cx="4150798" cy="3239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5" name="Group 4"/>
          <p:cNvGrpSpPr/>
          <p:nvPr/>
        </p:nvGrpSpPr>
        <p:grpSpPr>
          <a:xfrm>
            <a:off x="4885306" y="3647545"/>
            <a:ext cx="4142292" cy="2895600"/>
            <a:chOff x="5012635" y="3341132"/>
            <a:chExt cx="3810000" cy="2895600"/>
          </a:xfrm>
        </p:grpSpPr>
        <p:sp>
          <p:nvSpPr>
            <p:cNvPr id="7" name="Rounded Rectangle 6"/>
            <p:cNvSpPr/>
            <p:nvPr/>
          </p:nvSpPr>
          <p:spPr>
            <a:xfrm>
              <a:off x="5012635" y="3341132"/>
              <a:ext cx="3810000" cy="28956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লাল</a:t>
              </a:r>
              <a:r>
                <a:rPr lang="en-US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রং</a:t>
              </a:r>
              <a:r>
                <a:rPr lang="en-US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নিয়ে</a:t>
              </a:r>
              <a:r>
                <a:rPr lang="en-US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ফোটে কৃষ্ণচূড়া </a:t>
              </a:r>
            </a:p>
            <a:p>
              <a:pPr algn="ctr"/>
              <a:r>
                <a:rPr lang="bn-IN" sz="44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শিমু্ল,পলাশ</a:t>
              </a:r>
              <a:endParaRPr lang="e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45481" y="4419600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N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66800" y="3048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শিমু্ল</a:t>
            </a:r>
            <a:endParaRPr lang="en-IN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1352303" y="6334780"/>
            <a:ext cx="1061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কৃষ্ণচূড়া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65405" y="3162629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endParaRPr lang="e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1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278</Words>
  <Application>Microsoft Office PowerPoint</Application>
  <PresentationFormat>On-screen Show (4:3)</PresentationFormat>
  <Paragraphs>82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13</dc:creator>
  <cp:lastModifiedBy>RMC</cp:lastModifiedBy>
  <cp:revision>157</cp:revision>
  <dcterms:created xsi:type="dcterms:W3CDTF">2006-08-16T00:00:00Z</dcterms:created>
  <dcterms:modified xsi:type="dcterms:W3CDTF">2019-10-27T16:07:36Z</dcterms:modified>
</cp:coreProperties>
</file>