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96" r:id="rId3"/>
    <p:sldId id="297" r:id="rId4"/>
    <p:sldId id="299" r:id="rId5"/>
    <p:sldId id="260" r:id="rId6"/>
    <p:sldId id="261" r:id="rId7"/>
    <p:sldId id="26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9" r:id="rId16"/>
    <p:sldId id="301" r:id="rId17"/>
    <p:sldId id="275" r:id="rId18"/>
    <p:sldId id="293" r:id="rId19"/>
    <p:sldId id="294" r:id="rId20"/>
    <p:sldId id="282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5844-D2F1-413E-BC1B-8DFB911BC06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10C0-EC9E-49C2-A1AD-B1934D393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8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1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আসলে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0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</a:t>
            </a:r>
            <a:r>
              <a:rPr lang="en-US" dirty="0" smtClean="0"/>
              <a:t>, </a:t>
            </a:r>
            <a:r>
              <a:rPr lang="en-US" dirty="0" err="1" smtClean="0"/>
              <a:t>নাচ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এগুলোর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6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E5B2-D20B-4667-9F7E-FBAADC6935B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5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11131" y="581349"/>
            <a:ext cx="10164873" cy="51860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একবার চাপলে পুরো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r>
              <a:rPr lang="en-US" sz="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57" y="1959187"/>
            <a:ext cx="4925580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7" y="2000135"/>
            <a:ext cx="4771514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1132" y="380813"/>
            <a:ext cx="11385621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5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885372" y="1891997"/>
            <a:ext cx="4404893" cy="3454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2" y="5392060"/>
            <a:ext cx="11130069" cy="12217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8" y="2032001"/>
            <a:ext cx="3984227" cy="228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6990990" y="1861517"/>
            <a:ext cx="4025353" cy="345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3" y="1919574"/>
            <a:ext cx="2289056" cy="2433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4684" y="335868"/>
            <a:ext cx="456219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170" y="3898534"/>
            <a:ext cx="2884915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34171" y="3804398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7" name="Rectangle 1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22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2726643" y="381493"/>
            <a:ext cx="6806184" cy="95464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4" y="1761589"/>
            <a:ext cx="5437122" cy="3265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2438399" y="5415023"/>
            <a:ext cx="7474857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সাউন্ড কার্ডের বর্ণনা দাও ।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5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6270857" y="1714120"/>
            <a:ext cx="5249049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12928" y="5461387"/>
            <a:ext cx="304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714120"/>
            <a:ext cx="5249050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8858" y="312496"/>
            <a:ext cx="907142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72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75954" y="5483159"/>
            <a:ext cx="304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97" y="5724107"/>
            <a:ext cx="11244389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62" y="1647040"/>
            <a:ext cx="597130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74604" y="316173"/>
            <a:ext cx="444371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7" name="Rectangle 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1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43084" y="317031"/>
            <a:ext cx="4703649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790" y="5837467"/>
            <a:ext cx="998012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40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716277" y="1661834"/>
            <a:ext cx="4974224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74506" y="2110338"/>
            <a:ext cx="4203511" cy="360263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6407972" y="1661834"/>
            <a:ext cx="5035133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6861019" y="1751680"/>
            <a:ext cx="4344009" cy="3844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08790" y="5840057"/>
            <a:ext cx="9980124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8" name="Rectangle 1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3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447583" y="1603511"/>
            <a:ext cx="5400190" cy="357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90653" y="337399"/>
            <a:ext cx="477887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72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7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8441" y="94251"/>
            <a:ext cx="11627893" cy="6632811"/>
            <a:chOff x="1226275" y="0"/>
            <a:chExt cx="9101624" cy="6741993"/>
          </a:xfrm>
        </p:grpSpPr>
        <p:sp>
          <p:nvSpPr>
            <p:cNvPr id="6" name="Rectangle 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82175" y="5235967"/>
            <a:ext cx="10740572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এছাড়াও রয়েছে </a:t>
            </a:r>
            <a:r>
              <a:rPr lang="en-US" sz="40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একটি গুরুত্বপূর্ণ</a:t>
            </a:r>
          </a:p>
          <a:p>
            <a:pPr algn="ctr"/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40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93159" y="360284"/>
            <a:ext cx="4343400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58" y="5137839"/>
            <a:ext cx="1045028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spc="1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150" dirty="0" smtClean="0">
                <a:ln w="11430"/>
                <a:latin typeface="NikoshBAN" pitchFamily="2" charset="0"/>
                <a:cs typeface="NikoshBAN" pitchFamily="2" charset="0"/>
              </a:rPr>
              <a:t>একটি গুরুত্বপূর্ণ ডিভাইস স্বপক্ষে তোমার যুক্তি দেখাও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930400"/>
            <a:ext cx="4653964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1930401"/>
            <a:ext cx="4513943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8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07632" y="225767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825" y="1495678"/>
            <a:ext cx="8468718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825" y="2257678"/>
            <a:ext cx="33972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44384" y="3059147"/>
            <a:ext cx="339559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7632" y="305914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3435832" y="470742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09165" y="601988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44384" y="4924678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2825" y="4086478"/>
            <a:ext cx="8468718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4385" y="568667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3683" y="5686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1432" y="4924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771974" y="639599"/>
            <a:ext cx="3048000" cy="634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" name="Bent-Up Arrow 1"/>
          <p:cNvSpPr/>
          <p:nvPr/>
        </p:nvSpPr>
        <p:spPr>
          <a:xfrm rot="3255451">
            <a:off x="2563658" y="317635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3255451">
            <a:off x="2585432" y="502692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58441" y="108767"/>
            <a:ext cx="11627893" cy="6632811"/>
            <a:chOff x="1226275" y="0"/>
            <a:chExt cx="9101624" cy="6741993"/>
          </a:xfrm>
        </p:grpSpPr>
        <p:sp>
          <p:nvSpPr>
            <p:cNvPr id="34" name="Rectangle 3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1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092" y="1893401"/>
            <a:ext cx="312419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319" y="1231100"/>
            <a:ext cx="7844971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7410" y="1896909"/>
            <a:ext cx="327274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68985" y="2541487"/>
            <a:ext cx="3271164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8091" y="2559196"/>
            <a:ext cx="310342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902312" y="37282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173506" y="237817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67320" y="5329528"/>
            <a:ext cx="327283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714" y="3234342"/>
            <a:ext cx="7869576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9674" y="5985753"/>
            <a:ext cx="3270475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3578" y="597687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577" y="531325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4273" y="3970522"/>
            <a:ext cx="230541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2091" y="3959802"/>
            <a:ext cx="24383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891" y="3969547"/>
            <a:ext cx="2786291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8010695" y="261371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069674" y="4612944"/>
            <a:ext cx="7821837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nt-Up Arrow 22"/>
          <p:cNvSpPr/>
          <p:nvPr/>
        </p:nvSpPr>
        <p:spPr>
          <a:xfrm rot="3255451">
            <a:off x="2331434" y="269738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3255451">
            <a:off x="2309656" y="5404294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58441" y="94251"/>
            <a:ext cx="11627893" cy="6632811"/>
            <a:chOff x="1226275" y="0"/>
            <a:chExt cx="9101624" cy="6741993"/>
          </a:xfrm>
        </p:grpSpPr>
        <p:sp>
          <p:nvSpPr>
            <p:cNvPr id="26" name="Rectangle 2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4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86750" y="633046"/>
            <a:ext cx="8440615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4201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1" y="2349305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6" name="Rectangle 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4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581400" y="672152"/>
            <a:ext cx="5105400" cy="16002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70651" y="2272352"/>
            <a:ext cx="4716149" cy="3961480"/>
            <a:chOff x="1756511" y="1752600"/>
            <a:chExt cx="5177689" cy="4849822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707261">
              <a:off x="1099720" y="2974775"/>
              <a:ext cx="4284438" cy="297085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en-US" sz="40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গ্রাফিক্স</a:t>
              </a:r>
              <a:r>
                <a:rPr lang="en-US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কার্ড-এর</a:t>
              </a:r>
              <a:r>
                <a:rPr lang="en-US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bn-BD" sz="40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সহ বাড়ি থেকে লিখে আনবে ।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8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2 L 0.40117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341194" y="109182"/>
            <a:ext cx="11532357" cy="6632812"/>
            <a:chOff x="640641" y="109182"/>
            <a:chExt cx="10852382" cy="6632812"/>
          </a:xfrm>
        </p:grpSpPr>
        <p:sp>
          <p:nvSpPr>
            <p:cNvPr id="6" name="Rectangle 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641" y="109182"/>
              <a:ext cx="1085238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0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/>
        </p:nvSpPr>
        <p:spPr>
          <a:xfrm>
            <a:off x="6631134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পৃষ্ঠাঃ (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-৫৮)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৭/১০/২০১৯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8420" y="325037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91229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3" y="773773"/>
            <a:ext cx="2634807" cy="270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2829"/>
          <a:stretch/>
        </p:blipFill>
        <p:spPr>
          <a:xfrm>
            <a:off x="7906041" y="758813"/>
            <a:ext cx="2194560" cy="254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12" name="Rectangle 1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05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707882" y="1743890"/>
            <a:ext cx="5155891" cy="355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6763658" y="1721342"/>
            <a:ext cx="4703070" cy="359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599" y="371850"/>
            <a:ext cx="10929257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spc="-15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5400" b="1" spc="-150" dirty="0" smtClean="0">
                <a:latin typeface="NikoshBAN" pitchFamily="2" charset="0"/>
                <a:cs typeface="NikoshBAN" pitchFamily="2" charset="0"/>
              </a:rPr>
              <a:t>গুলো দেখে তোমরা কী বুঝতে পারছ ?</a:t>
            </a:r>
            <a:r>
              <a:rPr lang="en-US" sz="54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78788" y="2452915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3706" y="2387599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3222173" y="2061030"/>
            <a:ext cx="5878285" cy="37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148115" y="406494"/>
            <a:ext cx="802562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7200" b="1" spc="5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7200" b="1" spc="5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7200" b="1" spc="5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7200" b="1" spc="50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6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7040" y="392868"/>
            <a:ext cx="3657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688" y="2089900"/>
            <a:ext cx="10755086" cy="32297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গুলোর নাম বলতে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গুলোর বর্ণনা করতে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15" name="Rectangle 1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9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0779" y="3464355"/>
            <a:ext cx="20539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3" y="4287225"/>
            <a:ext cx="2803621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12" y="4232633"/>
            <a:ext cx="2719593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566062" y="367935"/>
            <a:ext cx="11028468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 ডিভাইসগুলো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6823" y="3421906"/>
            <a:ext cx="2241459" cy="656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334755"/>
            <a:ext cx="3138656" cy="21161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7812" y="1354414"/>
            <a:ext cx="3056874" cy="2052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20" y="1349830"/>
            <a:ext cx="2801530" cy="21353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4746504" y="4247147"/>
            <a:ext cx="2714446" cy="21603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9" name="Group 18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27" name="Rectangle 2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1091816" y="1349829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602963" y="1342575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740" y="292567"/>
            <a:ext cx="452731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6" y="1640119"/>
            <a:ext cx="6778172" cy="378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8002" y="5655600"/>
            <a:ext cx="11159098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ও আউটপুট উভয় ডিভাইস হিসেবে কাজ করে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873829" y="704193"/>
            <a:ext cx="6535847" cy="39621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10186" y="2625600"/>
            <a:ext cx="57000" cy="299461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4"/>
          </p:cNvCxnSpPr>
          <p:nvPr/>
        </p:nvCxnSpPr>
        <p:spPr>
          <a:xfrm flipH="1" flipV="1">
            <a:off x="5094310" y="2778359"/>
            <a:ext cx="20785" cy="277757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83886" y="2018941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5710" y="221158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51430" y="5575770"/>
            <a:ext cx="9289143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র্ডে ইনপুট ও আউটপুট কানেক্টর থাকে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15" name="Rectangle 1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94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664</Words>
  <Application>Microsoft Office PowerPoint</Application>
  <PresentationFormat>Widescreen</PresentationFormat>
  <Paragraphs>120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262</cp:revision>
  <dcterms:created xsi:type="dcterms:W3CDTF">2019-08-28T16:31:54Z</dcterms:created>
  <dcterms:modified xsi:type="dcterms:W3CDTF">2019-10-27T01:42:22Z</dcterms:modified>
</cp:coreProperties>
</file>