
<file path=[Content_Types].xml><?xml version="1.0" encoding="utf-8"?>
<Types xmlns="http://schemas.openxmlformats.org/package/2006/content-types">
  <Default ContentType="application/vnd.openxmlformats-officedocument.oleObject" Extension="bin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image/x-wmf" Extension="wm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73" r:id="rId4"/>
    <p:sldId id="274" r:id="rId5"/>
    <p:sldId id="275" r:id="rId6"/>
    <p:sldId id="276" r:id="rId7"/>
    <p:sldId id="277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3" r:id="rId17"/>
    <p:sldId id="289" r:id="rId18"/>
    <p:sldId id="290" r:id="rId19"/>
    <p:sldId id="29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41" autoAdjust="0"/>
    <p:restoredTop sz="94394" autoAdjust="0"/>
  </p:normalViewPr>
  <p:slideViewPr>
    <p:cSldViewPr snapToGrid="0">
      <p:cViewPr varScale="1">
        <p:scale>
          <a:sx n="70" d="100"/>
          <a:sy n="70" d="100"/>
        </p:scale>
        <p:origin x="516" y="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1D591-D40B-4F98-A8D0-C98A67394FC9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7EF8B-3126-4386-881D-0B39A2F2C7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73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6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5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061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C9E34-D3B9-4A3C-A987-2AE87C489090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5464-FB73-47D6-BDE1-C04E1C42FC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69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9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0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5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3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0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5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4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849B2-1304-4AF3-A209-88CE462E15F3}" type="datetimeFigureOut">
              <a:rPr lang="en-US" smtClean="0"/>
              <a:pPr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5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 ?><Relationships xmlns="http://schemas.openxmlformats.org/package/2006/relationships"><Relationship Id="rId3" Target="../media/image18.jpeg" Type="http://schemas.openxmlformats.org/officeDocument/2006/relationships/image"/><Relationship Id="rId2" Target="../media/image17.pn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../media/image19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12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2" Target="../media/image1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93164" y="927741"/>
            <a:ext cx="39957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40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 ক্লাসে </a:t>
            </a:r>
            <a:r>
              <a:rPr lang="en-US" sz="40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blipFill>
                  <a:blip r:embed="rId2"/>
                  <a:tile tx="0" ty="0" sx="100000" sy="100000" flip="none" algn="tl"/>
                </a:blip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40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blipFill>
                <a:blip r:embed="rId2"/>
                <a:tile tx="0" ty="0" sx="100000" sy="100000" flip="none" algn="tl"/>
              </a:blip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rot="18412078">
            <a:off x="391746" y="1101389"/>
            <a:ext cx="2552127" cy="92333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bn-BD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540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e-governance-250x25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5279" y="1744810"/>
            <a:ext cx="8925634" cy="372677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16C5ABC4-906D-400D-85D1-8403916478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2"/>
            </a:avLst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987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7461" y="241322"/>
            <a:ext cx="11737075" cy="65372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apture67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0948" y="432473"/>
            <a:ext cx="6443031" cy="4230752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050947" y="5182358"/>
            <a:ext cx="6443031" cy="1064162"/>
          </a:xfrm>
          <a:prstGeom prst="rect">
            <a:avLst/>
          </a:prstGeom>
          <a:solidFill>
            <a:srgbClr val="D2F9C7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ডাক্তারকে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পাঠানো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3E2B3107-4D26-42E3-A4FC-3573765AEC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2"/>
            </a:avLst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12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7461" y="241322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05970" y="4235115"/>
            <a:ext cx="7879188" cy="10121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টেলিমেডিসিন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কেন্দ্রে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কিভাবে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সেবা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023997" y="727191"/>
            <a:ext cx="5636525" cy="3013372"/>
            <a:chOff x="4265494" y="478727"/>
            <a:chExt cx="2971800" cy="2317212"/>
          </a:xfrm>
        </p:grpSpPr>
        <p:sp>
          <p:nvSpPr>
            <p:cNvPr id="8" name="Rectangle 7"/>
            <p:cNvSpPr/>
            <p:nvPr/>
          </p:nvSpPr>
          <p:spPr>
            <a:xfrm>
              <a:off x="4496952" y="478727"/>
              <a:ext cx="2508884" cy="494277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 w="57150">
              <a:solidFill>
                <a:srgbClr val="0070C0"/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u="sng" dirty="0" err="1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3600" b="1" u="sng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u="sng" dirty="0" err="1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b="1" u="sng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9" name="Picture 2" descr="C:\Users\DPHS\Desktop\download1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494" y="1094908"/>
              <a:ext cx="2971800" cy="1701031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</p:pic>
      </p:grpSp>
      <p:sp>
        <p:nvSpPr>
          <p:cNvPr id="10" name="Frame 9">
            <a:extLst>
              <a:ext uri="{FF2B5EF4-FFF2-40B4-BE49-F238E27FC236}">
                <a16:creationId xmlns:a16="http://schemas.microsoft.com/office/drawing/2014/main" id="{D45D2AE8-2921-4D63-AE12-BD43FB908FD6}"/>
              </a:ext>
            </a:extLst>
          </p:cNvPr>
          <p:cNvSpPr/>
          <p:nvPr/>
        </p:nvSpPr>
        <p:spPr>
          <a:xfrm>
            <a:off x="0" y="0"/>
            <a:ext cx="12191999" cy="6858000"/>
          </a:xfrm>
          <a:prstGeom prst="frame">
            <a:avLst>
              <a:gd name="adj1" fmla="val 3232"/>
            </a:avLst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09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Capture-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3308" y="521804"/>
            <a:ext cx="6345382" cy="3600555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2923308" y="5677469"/>
            <a:ext cx="6345382" cy="807737"/>
          </a:xfrm>
          <a:prstGeom prst="rect">
            <a:avLst/>
          </a:prstGeom>
          <a:solidFill>
            <a:srgbClr val="D2F9C7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পুর্জি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3308" y="4472127"/>
            <a:ext cx="6345382" cy="807737"/>
          </a:xfrm>
          <a:prstGeom prst="rect">
            <a:avLst/>
          </a:prstGeom>
          <a:solidFill>
            <a:srgbClr val="D2F9C7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 করে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এবং বল এটিকে কি বলে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0D8B8297-9ED2-4981-ABE0-6E37CECB96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2"/>
            </a:avLst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743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83884" y="230397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6728" y="4358346"/>
            <a:ext cx="11313993" cy="966648"/>
          </a:xfrm>
          <a:prstGeom prst="rect">
            <a:avLst/>
          </a:prstGeom>
          <a:solidFill>
            <a:srgbClr val="D2F9C7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পুর্জির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মেসেজ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কৃষকগণ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সংশ্লিষ্ট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চিনিকল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কাগজটি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সংগ্রহ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6728" y="5483895"/>
            <a:ext cx="11313993" cy="855854"/>
          </a:xfrm>
          <a:prstGeom prst="rect">
            <a:avLst/>
          </a:prstGeom>
          <a:solidFill>
            <a:srgbClr val="D2F9C7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পুর্জি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ইক্ষু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সরবরাহের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অনুমতি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7" name="Picture 6" descr="Capturevb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3192" y="348913"/>
            <a:ext cx="5421064" cy="383958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Up Arrow 7"/>
          <p:cNvSpPr/>
          <p:nvPr/>
        </p:nvSpPr>
        <p:spPr>
          <a:xfrm>
            <a:off x="6514651" y="2520227"/>
            <a:ext cx="609600" cy="908773"/>
          </a:xfrm>
          <a:prstGeom prst="up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6BC88390-56E5-45C3-83B0-0D50C4F42D7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2"/>
            </a:avLst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05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33798" y="4405233"/>
            <a:ext cx="9709050" cy="796625"/>
          </a:xfrm>
          <a:prstGeom prst="rect">
            <a:avLst/>
          </a:prstGeom>
          <a:solidFill>
            <a:srgbClr val="D2F9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কৃষকগণ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apturecc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9564" y="571422"/>
            <a:ext cx="4443284" cy="333246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933798" y="5363783"/>
            <a:ext cx="9709050" cy="796624"/>
          </a:xfrm>
          <a:prstGeom prst="rect">
            <a:avLst/>
          </a:prstGeom>
          <a:solidFill>
            <a:srgbClr val="D2F9C7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ইক্ষু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আখ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কেটে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চিনিকলে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apturebb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3798" y="503616"/>
            <a:ext cx="4563979" cy="335697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058C302B-2663-497E-963E-B4F5E384C5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2"/>
            </a:avLst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481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45821" y="160361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9710" y="4414758"/>
            <a:ext cx="10532577" cy="1871769"/>
          </a:xfrm>
          <a:prstGeom prst="rect">
            <a:avLst/>
          </a:prstGeom>
          <a:solidFill>
            <a:srgbClr val="D2F9C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ফোনে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কৃষকরা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পুর্জি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হয়রানির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অবসান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হওয়ার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পাশাপাশি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কৃষকরা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ইক্ষু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উন্নত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পেরেছেন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aptureww3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1116" y="843958"/>
            <a:ext cx="4177275" cy="3124306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7" name="Picture 6" descr="Capturety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2693" y="866583"/>
            <a:ext cx="4191000" cy="3137064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75D498BF-E5D8-4B1E-861A-C6CA3C8A73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2"/>
            </a:avLst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9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3245" y="4309047"/>
            <a:ext cx="10305508" cy="2169994"/>
          </a:xfrm>
          <a:prstGeom prst="rect">
            <a:avLst/>
          </a:prstGeom>
          <a:solidFill>
            <a:srgbClr val="D2F9C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ই-পুর্জির কার্যক্রম গুলো দিয়ে একটি পোষ্টার ডিজাইন কর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bn-IN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9413" y="1432105"/>
            <a:ext cx="5328548" cy="269686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064673" y="378959"/>
            <a:ext cx="7438029" cy="892552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82880" rIns="0" bIns="91440">
            <a:spAutoFit/>
          </a:bodyPr>
          <a:lstStyle/>
          <a:p>
            <a:pPr algn="ctr"/>
            <a:r>
              <a:rPr lang="en-US" sz="2800" dirty="0">
                <a:ln w="0"/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n w="0"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n w="0"/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BBA0958D-4697-40F6-B796-D2A447F1E96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2"/>
            </a:avLst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4924" y="482647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ross 4"/>
          <p:cNvSpPr/>
          <p:nvPr/>
        </p:nvSpPr>
        <p:spPr>
          <a:xfrm>
            <a:off x="2939305" y="816894"/>
            <a:ext cx="5500048" cy="1260615"/>
          </a:xfrm>
          <a:prstGeom prst="plus">
            <a:avLst>
              <a:gd name="adj" fmla="val 0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spc="-150" dirty="0" err="1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5400" b="1" spc="-150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 (?)</a:t>
            </a:r>
          </a:p>
        </p:txBody>
      </p:sp>
      <p:sp>
        <p:nvSpPr>
          <p:cNvPr id="6" name="Rectangle 5"/>
          <p:cNvSpPr/>
          <p:nvPr/>
        </p:nvSpPr>
        <p:spPr>
          <a:xfrm>
            <a:off x="2939305" y="4286852"/>
            <a:ext cx="5500047" cy="1988540"/>
          </a:xfrm>
          <a:prstGeom prst="rect">
            <a:avLst/>
          </a:prstGeom>
          <a:solidFill>
            <a:srgbClr val="D2F9C7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টেলিমেডিসিন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39305" y="2239434"/>
            <a:ext cx="5500048" cy="1759360"/>
          </a:xfrm>
          <a:prstGeom prst="rect">
            <a:avLst/>
          </a:prstGeom>
          <a:solidFill>
            <a:srgbClr val="D2F9C7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ই-পুর্জির মাধ্যাম কী ?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790D4DE-F2D8-4897-911C-26BB08DF0F9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2"/>
            </a:avLst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229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11706" y="3989096"/>
            <a:ext cx="11368585" cy="2447529"/>
          </a:xfrm>
          <a:prstGeom prst="rect">
            <a:avLst/>
          </a:prstGeom>
          <a:solidFill>
            <a:srgbClr val="D2F9C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কলের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পুর্জির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কৃষকদের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হয়রানী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অনেকটা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উক্তিটির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স্বপক্ষে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357348" y="486960"/>
            <a:ext cx="5677469" cy="3183119"/>
            <a:chOff x="6777788" y="341237"/>
            <a:chExt cx="2618873" cy="2329775"/>
          </a:xfrm>
        </p:grpSpPr>
        <p:pic>
          <p:nvPicPr>
            <p:cNvPr id="6" name="Picture 2" descr="C:\Users\DPHS\Desktop\homework_header2.jp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7788" y="1011068"/>
              <a:ext cx="2618873" cy="1659944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</p:pic>
        <p:sp>
          <p:nvSpPr>
            <p:cNvPr id="7" name="Rectangle 6"/>
            <p:cNvSpPr/>
            <p:nvPr/>
          </p:nvSpPr>
          <p:spPr>
            <a:xfrm>
              <a:off x="7033382" y="341237"/>
              <a:ext cx="2107684" cy="473242"/>
            </a:xfrm>
            <a:prstGeom prst="rect">
              <a:avLst/>
            </a:prstGeom>
            <a:solidFill>
              <a:srgbClr val="D2F9C7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Frame 8">
            <a:extLst>
              <a:ext uri="{FF2B5EF4-FFF2-40B4-BE49-F238E27FC236}">
                <a16:creationId xmlns:a16="http://schemas.microsoft.com/office/drawing/2014/main" id="{46705A5A-C014-4308-8B61-1BD430BE3CF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2"/>
            </a:avLst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1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081" y="218364"/>
            <a:ext cx="11341289" cy="631891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423081" y="5223509"/>
            <a:ext cx="11191164" cy="12544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এখানেই শেষ।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as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্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</a:t>
            </a:r>
            <a:r>
              <a:rPr lang="as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as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as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as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ে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Frame 6">
            <a:extLst>
              <a:ext uri="{FF2B5EF4-FFF2-40B4-BE49-F238E27FC236}">
                <a16:creationId xmlns:a16="http://schemas.microsoft.com/office/drawing/2014/main" id="{735EB1C2-EBDD-423D-AC54-834E0451CC4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2"/>
            </a:avLst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09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473FE6-48E9-4396-B609-F0AEA24CCA72}"/>
              </a:ext>
            </a:extLst>
          </p:cNvPr>
          <p:cNvCxnSpPr>
            <a:cxnSpLocks/>
          </p:cNvCxnSpPr>
          <p:nvPr/>
        </p:nvCxnSpPr>
        <p:spPr>
          <a:xfrm flipV="1">
            <a:off x="227462" y="1141245"/>
            <a:ext cx="11964538" cy="122830"/>
          </a:xfrm>
          <a:prstGeom prst="line">
            <a:avLst/>
          </a:prstGeom>
          <a:ln w="7620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252DFE3-6FE4-4AF9-960C-1430BC116F2D}"/>
              </a:ext>
            </a:extLst>
          </p:cNvPr>
          <p:cNvSpPr txBox="1"/>
          <p:nvPr/>
        </p:nvSpPr>
        <p:spPr>
          <a:xfrm>
            <a:off x="3885063" y="289776"/>
            <a:ext cx="4094328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44AC4A-7563-4CB7-A1D0-00910B1D6D9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788" y="1141244"/>
            <a:ext cx="3370994" cy="28166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DD1749E-0833-4245-BB1B-551EC801408D}"/>
              </a:ext>
            </a:extLst>
          </p:cNvPr>
          <p:cNvSpPr txBox="1"/>
          <p:nvPr/>
        </p:nvSpPr>
        <p:spPr>
          <a:xfrm>
            <a:off x="395787" y="3998794"/>
            <a:ext cx="3603009" cy="23698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ওমর ফারুক </a:t>
            </a:r>
          </a:p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</a:p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দারুল ফালাহ আলিম মাদ্রাসা </a:t>
            </a:r>
          </a:p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চিরির বন্দর, দিনাজপুর,</a:t>
            </a:r>
          </a:p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০১৭১৮৯১০৯৪৪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Frame 14">
            <a:extLst>
              <a:ext uri="{FF2B5EF4-FFF2-40B4-BE49-F238E27FC236}">
                <a16:creationId xmlns:a16="http://schemas.microsoft.com/office/drawing/2014/main" id="{4D6C9C0E-2308-4583-91FE-4F4C4993B7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2"/>
            </a:avLst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9" name="Picture 2" descr="E:\Six Math-2016\1st content\Capture-8 ict.PNG">
            <a:extLst>
              <a:ext uri="{FF2B5EF4-FFF2-40B4-BE49-F238E27FC236}">
                <a16:creationId xmlns:a16="http://schemas.microsoft.com/office/drawing/2014/main" id="{B3E9458E-CDFA-4898-976B-EED34AFC3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57081" y="1364607"/>
            <a:ext cx="2601634" cy="2816606"/>
          </a:xfrm>
          <a:prstGeom prst="rect">
            <a:avLst/>
          </a:prstGeom>
          <a:ln w="57150">
            <a:solidFill>
              <a:schemeClr val="accent5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B908A89-EEE8-4F0D-A582-D43B42119756}"/>
              </a:ext>
            </a:extLst>
          </p:cNvPr>
          <p:cNvSpPr txBox="1"/>
          <p:nvPr/>
        </p:nvSpPr>
        <p:spPr>
          <a:xfrm>
            <a:off x="6933063" y="4491237"/>
            <a:ext cx="4767615" cy="18774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অধ্যায়-০১</a:t>
            </a:r>
          </a:p>
          <a:p>
            <a:pPr algn="ctr"/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- ৪৫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তারিখ-২৬-১০-১৯</a:t>
            </a:r>
            <a:endParaRPr 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62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7462" y="139724"/>
            <a:ext cx="11737075" cy="6537278"/>
          </a:xfrm>
          <a:prstGeom prst="rect">
            <a:avLst/>
          </a:prstGeom>
          <a:solidFill>
            <a:schemeClr val="bg1"/>
          </a:solidFill>
          <a:ln>
            <a:solidFill>
              <a:schemeClr val="accent5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253245"/>
              </p:ext>
            </p:extLst>
          </p:nvPr>
        </p:nvGraphicFramePr>
        <p:xfrm>
          <a:off x="5440363" y="2281238"/>
          <a:ext cx="1303337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5" name="Packager Shell Object" showAsIcon="1" r:id="rId3" imgW="462240" imgH="488520" progId="Package">
                  <p:embed/>
                </p:oleObj>
              </mc:Choice>
              <mc:Fallback>
                <p:oleObj name="Packager Shell Object" showAsIcon="1" r:id="rId3" imgW="462240" imgH="488520" progId="Package">
                  <p:embed/>
                  <p:pic>
                    <p:nvPicPr>
                      <p:cNvPr id="0" name="Picture 1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40363" y="2281238"/>
                        <a:ext cx="1303337" cy="1127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028681" y="409434"/>
            <a:ext cx="4255510" cy="102994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665082" y="3676649"/>
            <a:ext cx="5151371" cy="102994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8" name="Rectangle 7"/>
          <p:cNvSpPr/>
          <p:nvPr/>
        </p:nvSpPr>
        <p:spPr>
          <a:xfrm>
            <a:off x="1722693" y="4965459"/>
            <a:ext cx="9217480" cy="147331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5715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id="{0E5E71FA-0D0D-4A7B-866D-C4C1D1C997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2"/>
            </a:avLst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92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0799" y="2238233"/>
            <a:ext cx="7010400" cy="1980395"/>
          </a:xfrm>
          <a:prstGeom prst="rect">
            <a:avLst/>
          </a:prstGeom>
          <a:ln w="5715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কর্মকান্ডে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D89A9E49-8DA7-408F-89BE-BA18D32BE7A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2"/>
            </a:avLst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1946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-113733" y="160361"/>
            <a:ext cx="12082820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বিদ্যা/নিয়ন্ত্রণ  করেন কে ?উঃ স্কুলের প্রধান শিক্ষক আর কোষের সব কনিয়ন্ত্রণ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491738" y="2133895"/>
            <a:ext cx="788854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800" dirty="0">
              <a:ln w="0"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  <a:sym typeface="Wingdings"/>
            </a:endParaRPr>
          </a:p>
          <a:p>
            <a:r>
              <a:rPr lang="bn-IN" sz="3200" kern="11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সরকারি কর্মকান্ড </a:t>
            </a:r>
            <a:r>
              <a:rPr lang="en-US" sz="3200" kern="11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কাকে</a:t>
            </a:r>
            <a:r>
              <a:rPr lang="en-US" sz="3200" kern="11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বলে</a:t>
            </a:r>
            <a:r>
              <a:rPr lang="en-US" sz="3200" kern="11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তা</a:t>
            </a:r>
            <a:r>
              <a:rPr lang="en-US" sz="3200" kern="11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3200" kern="11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endParaRPr lang="en-US" sz="3200" kern="11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endParaRPr lang="en-US" sz="3200" kern="1100" dirty="0">
              <a:ln w="0">
                <a:solidFill>
                  <a:sysClr val="windowText" lastClr="000000"/>
                </a:solidFill>
              </a:ln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  <a:sym typeface="Wingdings"/>
            </a:endParaRPr>
          </a:p>
          <a:p>
            <a:r>
              <a:rPr lang="en-US" sz="3200" kern="1100" dirty="0" err="1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টেলিমেডিসিনের</a:t>
            </a:r>
            <a:r>
              <a:rPr lang="en-US" sz="3200" kern="11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কার্যক্রম</a:t>
            </a:r>
            <a:r>
              <a:rPr lang="en-US" sz="3200" kern="11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ব্যাখ্যা</a:t>
            </a:r>
            <a:r>
              <a:rPr lang="en-US" sz="3200" kern="11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3200" kern="11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kern="1100" dirty="0" err="1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3200" kern="1100" dirty="0">
                <a:ln w="0"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</a:p>
          <a:p>
            <a:r>
              <a:rPr lang="en-US" sz="3200" dirty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ই-</a:t>
            </a:r>
            <a:r>
              <a:rPr lang="en-US" sz="3200" dirty="0" err="1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পুর্জি</a:t>
            </a:r>
            <a:r>
              <a:rPr lang="en-US" sz="3200" dirty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3200" dirty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।</a:t>
            </a:r>
            <a:r>
              <a:rPr lang="bn-IN" sz="3200" dirty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0"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11531" y="726339"/>
            <a:ext cx="6173161" cy="140755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- </a:t>
            </a:r>
            <a:r>
              <a:rPr lang="bn-BD" sz="400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280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869743" y="2540974"/>
            <a:ext cx="1621995" cy="571202"/>
          </a:xfrm>
          <a:prstGeom prst="rightArrow">
            <a:avLst>
              <a:gd name="adj1" fmla="val 67544"/>
              <a:gd name="adj2" fmla="val 50000"/>
            </a:avLst>
          </a:prstGeom>
          <a:solidFill>
            <a:srgbClr val="00B050"/>
          </a:solidFill>
          <a:ln w="38100">
            <a:solidFill>
              <a:schemeClr val="accent5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9" name="Right Arrow 8"/>
          <p:cNvSpPr/>
          <p:nvPr/>
        </p:nvSpPr>
        <p:spPr>
          <a:xfrm>
            <a:off x="1869743" y="3451295"/>
            <a:ext cx="1621995" cy="543561"/>
          </a:xfrm>
          <a:prstGeom prst="rightArrow">
            <a:avLst>
              <a:gd name="adj1" fmla="val 67544"/>
              <a:gd name="adj2" fmla="val 50000"/>
            </a:avLst>
          </a:prstGeom>
          <a:solidFill>
            <a:srgbClr val="00B050"/>
          </a:solidFill>
          <a:ln w="38100">
            <a:solidFill>
              <a:schemeClr val="accent5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869743" y="4411914"/>
            <a:ext cx="1652017" cy="552051"/>
          </a:xfrm>
          <a:prstGeom prst="rightArrow">
            <a:avLst>
              <a:gd name="adj1" fmla="val 67544"/>
              <a:gd name="adj2" fmla="val 50000"/>
            </a:avLst>
          </a:prstGeom>
          <a:solidFill>
            <a:srgbClr val="00B050"/>
          </a:solidFill>
          <a:ln w="38100">
            <a:solidFill>
              <a:schemeClr val="accent5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2BD2E51D-BB73-4C3D-8332-DE20DD2F72B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2"/>
            </a:avLst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679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95916" y="230396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23518897_1471625319620982_7635894182103087897_n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262" y="1670741"/>
            <a:ext cx="3050268" cy="214073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mqdefault00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82541" y="1670741"/>
            <a:ext cx="2939208" cy="21407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588805" y="751265"/>
            <a:ext cx="9532944" cy="45720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88804" y="4273748"/>
            <a:ext cx="9532945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চিত্রগুলো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9" name="Rectangle 8"/>
          <p:cNvSpPr/>
          <p:nvPr/>
        </p:nvSpPr>
        <p:spPr>
          <a:xfrm>
            <a:off x="1588804" y="5187258"/>
            <a:ext cx="9532945" cy="457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কর্মকান্ড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" name="Picture 9" descr="images--22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8804" y="1670742"/>
            <a:ext cx="3079447" cy="21407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Frame 10">
            <a:extLst>
              <a:ext uri="{FF2B5EF4-FFF2-40B4-BE49-F238E27FC236}">
                <a16:creationId xmlns:a16="http://schemas.microsoft.com/office/drawing/2014/main" id="{4F567FA4-BACA-4DA6-A48D-4746E99E0D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2"/>
            </a:avLst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8844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r>
              <a:rPr lang="bn-IN" dirty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6036" y="4327903"/>
            <a:ext cx="10849970" cy="1828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নিরাপদ,সৃজনশীল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কর্মসংস্থান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সর্বোপরি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দারিদ্র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মুক্ত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নানাবিধ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উদ্দ্যেগ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থাকে,আর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নানাবিধ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উদ্দ্যেগকেই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কর্মকান্ড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598820" y="3045811"/>
            <a:ext cx="6994358" cy="1015864"/>
          </a:xfrm>
          <a:prstGeom prst="rect">
            <a:avLst/>
          </a:prstGeom>
          <a:solidFill>
            <a:srgbClr val="D2F9C7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kern="11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সরকারি কর্মকান্ড বলতে কি বুঝ</a:t>
            </a:r>
            <a:r>
              <a:rPr lang="en-US" sz="4000" kern="11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  <a:r>
              <a:rPr lang="en-US" sz="3600" kern="1100" dirty="0">
                <a:ln w="0"/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 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12879" y="327546"/>
            <a:ext cx="6994358" cy="2468780"/>
            <a:chOff x="-952500" y="1101741"/>
            <a:chExt cx="5867400" cy="2889217"/>
          </a:xfrm>
        </p:grpSpPr>
        <p:sp>
          <p:nvSpPr>
            <p:cNvPr id="9" name="Title 1"/>
            <p:cNvSpPr txBox="1">
              <a:spLocks/>
            </p:cNvSpPr>
            <p:nvPr/>
          </p:nvSpPr>
          <p:spPr>
            <a:xfrm>
              <a:off x="-952500" y="1101741"/>
              <a:ext cx="5867400" cy="761999"/>
            </a:xfrm>
            <a:prstGeom prst="rect">
              <a:avLst/>
            </a:prstGeom>
          </p:spPr>
          <p:txBody>
            <a:bodyPr>
              <a:normAutofit/>
            </a:bodyPr>
            <a:lstStyle>
              <a:lvl1pPr algn="ctr" rtl="0" eaLnBrk="1" latinLnBrk="0" hangingPunct="1">
                <a:spcBef>
                  <a:spcPct val="0"/>
                </a:spcBef>
                <a:buNone/>
                <a:defRPr kumimoji="0" sz="4100" b="1" kern="1200" cap="none" baseline="0">
                  <a:ln w="6350">
                    <a:noFill/>
                  </a:ln>
                  <a:gradFill>
                    <a:gsLst>
                      <a:gs pos="0">
                        <a:schemeClr val="accent1">
                          <a:tint val="73000"/>
                          <a:satMod val="145000"/>
                        </a:schemeClr>
                      </a:gs>
                      <a:gs pos="73000">
                        <a:schemeClr val="accent1">
                          <a:tint val="73000"/>
                          <a:satMod val="145000"/>
                        </a:schemeClr>
                      </a:gs>
                      <a:gs pos="100000">
                        <a:schemeClr val="accent1">
                          <a:tint val="83000"/>
                          <a:satMod val="143000"/>
                        </a:schemeClr>
                      </a:gs>
                    </a:gsLst>
                    <a:lin ang="4800000" scaled="1"/>
                  </a:gradFill>
                  <a:effectLst>
                    <a:outerShdw blurRad="114300" dist="1016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200" spc="50" dirty="0" err="1">
                  <a:ln w="1143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একক</a:t>
              </a:r>
              <a:r>
                <a:rPr lang="en-US" sz="3200" spc="50" dirty="0">
                  <a:ln w="1143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sz="3200" spc="50" dirty="0" err="1">
                  <a:ln w="11430"/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" pitchFamily="2" charset="0"/>
                  <a:cs typeface="Nikosh" pitchFamily="2" charset="0"/>
                </a:rPr>
                <a:t>কাজ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4788" y="1676400"/>
              <a:ext cx="2786775" cy="2314558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</p:grpSp>
      <p:sp>
        <p:nvSpPr>
          <p:cNvPr id="11" name="Frame 10">
            <a:extLst>
              <a:ext uri="{FF2B5EF4-FFF2-40B4-BE49-F238E27FC236}">
                <a16:creationId xmlns:a16="http://schemas.microsoft.com/office/drawing/2014/main" id="{B28DFCA1-6362-45ED-A90A-CCC01784C6D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2"/>
            </a:avLst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58439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-38161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0250" y="507332"/>
            <a:ext cx="9771105" cy="51961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</a:p>
        </p:txBody>
      </p:sp>
      <p:pic>
        <p:nvPicPr>
          <p:cNvPr id="6" name="Picture 5" descr="Capturejgggfff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50" y="1376029"/>
            <a:ext cx="6435099" cy="40295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7233314" y="1827795"/>
            <a:ext cx="4285396" cy="13617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মেয়েটির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8197515" y="3548418"/>
            <a:ext cx="2539758" cy="9673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সাদা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Oval 8"/>
          <p:cNvSpPr/>
          <p:nvPr/>
        </p:nvSpPr>
        <p:spPr>
          <a:xfrm>
            <a:off x="3029803" y="3099606"/>
            <a:ext cx="251167" cy="29119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2" name="Frame 11">
            <a:extLst>
              <a:ext uri="{FF2B5EF4-FFF2-40B4-BE49-F238E27FC236}">
                <a16:creationId xmlns:a16="http://schemas.microsoft.com/office/drawing/2014/main" id="{9D42BB6F-6CA8-4555-A034-3F345A64A3C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2"/>
            </a:avLst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706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785" y="5381538"/>
            <a:ext cx="11368585" cy="838200"/>
          </a:xfrm>
          <a:prstGeom prst="rect">
            <a:avLst/>
          </a:prstGeom>
          <a:solidFill>
            <a:srgbClr val="D2F9C7"/>
          </a:soli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ক্যামেরার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মেয়েটির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দাগ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গুলোর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 descr="Capturederr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60737" y="614430"/>
            <a:ext cx="5838679" cy="4196499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7" name="Frame 6">
            <a:extLst>
              <a:ext uri="{FF2B5EF4-FFF2-40B4-BE49-F238E27FC236}">
                <a16:creationId xmlns:a16="http://schemas.microsoft.com/office/drawing/2014/main" id="{6EEC64E6-8019-4B38-A53C-0C697A637B3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232"/>
            </a:avLst>
          </a:prstGeom>
          <a:solidFill>
            <a:srgbClr val="00B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402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</TotalTime>
  <Words>1402</Words>
  <Application>Microsoft Office PowerPoint</Application>
  <PresentationFormat>Widescreen</PresentationFormat>
  <Paragraphs>72</Paragraphs>
  <Slides>19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Nikosh</vt:lpstr>
      <vt:lpstr>NikoshBAN</vt:lpstr>
      <vt:lpstr>Wingdings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DPHS</dc:creator>
  <cp:lastModifiedBy>USER</cp:lastModifiedBy>
  <cp:revision>233</cp:revision>
  <dcterms:created xsi:type="dcterms:W3CDTF">2018-06-15T15:47:34Z</dcterms:created>
  <dcterms:modified xsi:type="dcterms:W3CDTF">2019-10-27T16:07:02Z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8768495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