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87" r:id="rId2"/>
    <p:sldId id="288" r:id="rId3"/>
    <p:sldId id="258" r:id="rId4"/>
    <p:sldId id="259" r:id="rId5"/>
    <p:sldId id="260" r:id="rId6"/>
    <p:sldId id="318" r:id="rId7"/>
    <p:sldId id="330" r:id="rId8"/>
    <p:sldId id="317" r:id="rId9"/>
    <p:sldId id="342" r:id="rId10"/>
    <p:sldId id="332" r:id="rId11"/>
    <p:sldId id="340" r:id="rId12"/>
    <p:sldId id="343" r:id="rId13"/>
    <p:sldId id="344" r:id="rId14"/>
    <p:sldId id="335" r:id="rId15"/>
    <p:sldId id="316" r:id="rId16"/>
    <p:sldId id="345" r:id="rId17"/>
    <p:sldId id="311" r:id="rId18"/>
    <p:sldId id="337" r:id="rId19"/>
    <p:sldId id="32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00"/>
    <a:srgbClr val="656B9B"/>
    <a:srgbClr val="11EF9A"/>
    <a:srgbClr val="00FF99"/>
    <a:srgbClr val="00FF00"/>
    <a:srgbClr val="0066CC"/>
    <a:srgbClr val="00CC00"/>
    <a:srgbClr val="88F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65D54-A938-4610-B245-1990C7F2902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6AD2C-6825-4B47-AAD9-072A8EC16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4876800"/>
            <a:ext cx="8382000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স্বাগতম।</a:t>
            </a:r>
            <a:endParaRPr lang="en-US" sz="4800" b="1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 descr="images_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228600"/>
            <a:ext cx="3429000" cy="4455959"/>
          </a:xfrm>
          <a:prstGeom prst="ellipse">
            <a:avLst/>
          </a:prstGeom>
          <a:noFill/>
          <a:ln w="63500" cap="rnd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b="1" dirty="0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600" b="1" dirty="0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b="1" dirty="0">
                <a:solidFill>
                  <a:srgbClr val="656B9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DPHS\Desktop\downlo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885" y="1219200"/>
            <a:ext cx="326503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71700" y="3505200"/>
            <a:ext cx="47244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927915" y="4419600"/>
            <a:ext cx="3048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388591"/>
            <a:ext cx="83058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রেডিওর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খেলাধুলার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খবর,সাগরে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ঝড়ের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7021" y="3733800"/>
            <a:ext cx="4191000" cy="10668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DPHS\Desktop\First-Android-4-0-Lenovo-Smart-TV-Controlled-by-Voic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32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4953000"/>
            <a:ext cx="8559421" cy="16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খেলাধুলার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খবর,কৃষি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733800"/>
            <a:ext cx="41148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3774550"/>
            <a:ext cx="2590800" cy="10668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181600"/>
            <a:ext cx="8229600" cy="11430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8433" name="Picture 1" descr="C:\Users\DPHS\Desktop\lcd-projector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181600" cy="27485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3774550"/>
            <a:ext cx="43434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5562600"/>
            <a:ext cx="8458200" cy="685800"/>
          </a:xfrm>
          <a:prstGeom prst="rect">
            <a:avLst/>
          </a:prstGeom>
          <a:solidFill>
            <a:srgbClr val="33993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C:\$Recycle.Bin\S-1-5-21-2929716472-532124731-1195488102-1000\$RFCVIF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506" y="228600"/>
            <a:ext cx="8458200" cy="518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"/>
            <a:ext cx="4419600" cy="6858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3240678"/>
            <a:ext cx="4419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4043383"/>
            <a:ext cx="44196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ইলেক্ট্রনিক্স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600129"/>
            <a:ext cx="8458200" cy="86755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পাল্টে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1026" name="Picture 2" descr="C:\Users\DPHS\Desktop\সোল্ডারিং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920394"/>
            <a:ext cx="4419600" cy="21629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4854169"/>
            <a:ext cx="84582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ইলেক্ট্রনিক্স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HS\Desktop\16175085_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2" y="1226309"/>
            <a:ext cx="8305800" cy="4267199"/>
          </a:xfrm>
          <a:prstGeom prst="rect">
            <a:avLst/>
          </a:prstGeom>
          <a:noFill/>
        </p:spPr>
      </p:pic>
      <p:pic>
        <p:nvPicPr>
          <p:cNvPr id="1027" name="Picture 3" descr="C:\Users\DPHS\Desktop\IPhone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041" y="1835680"/>
            <a:ext cx="7620000" cy="4286250"/>
          </a:xfrm>
          <a:prstGeom prst="rect">
            <a:avLst/>
          </a:prstGeom>
          <a:noFill/>
        </p:spPr>
      </p:pic>
      <p:pic>
        <p:nvPicPr>
          <p:cNvPr id="1029" name="Picture 5" descr="C:\Users\DPHS\Desktop\images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6" y="1226309"/>
            <a:ext cx="7721600" cy="4632960"/>
          </a:xfrm>
          <a:prstGeom prst="rect">
            <a:avLst/>
          </a:prstGeom>
          <a:noFill/>
        </p:spPr>
      </p:pic>
      <p:pic>
        <p:nvPicPr>
          <p:cNvPr id="1031" name="Picture 7" descr="C:\Users\DPHS\Desktop\AJA-4K-Ultra-HD-CIO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2" y="1226309"/>
            <a:ext cx="8115300" cy="480730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14400" y="4800600"/>
            <a:ext cx="5486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800600"/>
            <a:ext cx="5486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4800600"/>
            <a:ext cx="5486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5041" y="4820645"/>
            <a:ext cx="5486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প্রযুক্তি-ক্যামেরা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5548" y="101447"/>
            <a:ext cx="8606051" cy="96535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ইলেক্ট্রনিক্স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আরামদায়ক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অত্যাধুনিক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তুলেছে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PHS\Desktop\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924800" cy="3352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1000" y="228600"/>
            <a:ext cx="79248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পক্ষান্তারে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ইলেক্ট্রনিক্স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334000"/>
            <a:ext cx="79248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লোভ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অশান্তি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719" y="256848"/>
            <a:ext cx="8499048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DPHS\Desktop\IPhone_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433" y="2480113"/>
            <a:ext cx="4106334" cy="26564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718" y="1163287"/>
            <a:ext cx="8548363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 descr="C:\Users\DPHS\Desktop\First-Android-4-0-Lenovo-Smart-TV-Controlled-by-Voice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03" y="2480113"/>
            <a:ext cx="4106334" cy="26430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1" descr="C:\Users\DPHS\Desktop\lcd-projector-25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5234" y="5362491"/>
            <a:ext cx="2819400" cy="14955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10600" cy="762000"/>
          </a:xfrm>
          <a:prstGeom prst="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4800600"/>
            <a:ext cx="8610600" cy="1828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_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8610600" cy="3429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_129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1600200" y="2590800"/>
            <a:ext cx="6553200" cy="32004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304800" y="533400"/>
            <a:ext cx="2501006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/>
          </a:p>
        </p:txBody>
      </p:sp>
      <p:sp>
        <p:nvSpPr>
          <p:cNvPr id="10" name="Rectangle 9"/>
          <p:cNvSpPr/>
          <p:nvPr/>
        </p:nvSpPr>
        <p:spPr>
          <a:xfrm>
            <a:off x="2895600" y="1143000"/>
            <a:ext cx="52578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/>
          <p:cNvSpPr/>
          <p:nvPr/>
        </p:nvSpPr>
        <p:spPr>
          <a:xfrm>
            <a:off x="1219200" y="152400"/>
            <a:ext cx="7010400" cy="914400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133600"/>
            <a:ext cx="4038600" cy="3276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00"/>
            </a:solidFill>
          </a:ln>
          <a:effectLst>
            <a:outerShdw blurRad="1104900" dist="1079500" dir="15720000" sx="24000" sy="24000" algn="ctr">
              <a:srgbClr val="000000">
                <a:alpha val="71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মোঃ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ওমর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ফারুক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endParaRPr lang="bn-BD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NikoshBAN" pitchFamily="2" charset="0"/>
            </a:endParaRPr>
          </a:p>
          <a:p>
            <a:pPr algn="ctr"/>
            <a:r>
              <a:rPr lang="bn-BD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(সহঃশিক্ষক কম্পিউটার)</a:t>
            </a:r>
          </a:p>
          <a:p>
            <a:pPr algn="ctr"/>
            <a:r>
              <a:rPr lang="en-US" sz="28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দারুল</a:t>
            </a: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ফালাহ</a:t>
            </a: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আলিম</a:t>
            </a: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মাদরাসা</a:t>
            </a: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endParaRPr lang="bn-BD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NikoshBAN" pitchFamily="2" charset="0"/>
            </a:endParaRPr>
          </a:p>
          <a:p>
            <a:pPr algn="ctr"/>
            <a:r>
              <a:rPr lang="bn-BD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চিরিরবন্দর,দিনাজপুর।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0B96D-9AB8-4E62-9115-8819E0EAD29B}"/>
              </a:ext>
            </a:extLst>
          </p:cNvPr>
          <p:cNvSpPr/>
          <p:nvPr/>
        </p:nvSpPr>
        <p:spPr>
          <a:xfrm>
            <a:off x="4419600" y="2147248"/>
            <a:ext cx="4419600" cy="3262952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শ্রেণি-৬ষ্ঠ 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</a:t>
            </a:r>
            <a:r>
              <a:rPr lang="en-US" sz="2800" b="1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-১ম</a:t>
            </a:r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/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।১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bn-BD" sz="4800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71130" y="533400"/>
            <a:ext cx="4419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363" y="3415352"/>
            <a:ext cx="4496937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4648200"/>
            <a:ext cx="6858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99525"/>
              </p:ext>
            </p:extLst>
          </p:nvPr>
        </p:nvGraphicFramePr>
        <p:xfrm>
          <a:off x="3217863" y="2185988"/>
          <a:ext cx="14144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1414440" imgH="488520" progId="Package">
                  <p:embed/>
                </p:oleObj>
              </mc:Choice>
              <mc:Fallback>
                <p:oleObj name="Packager Shell Object" showAsIcon="1" r:id="rId3" imgW="141444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185988"/>
                        <a:ext cx="141446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228600"/>
            <a:ext cx="65532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----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5257800"/>
            <a:ext cx="65532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027" name="Picture 3" descr="C:\Users\DPHS\Desktop\IPhone_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2" y="2133600"/>
            <a:ext cx="3810000" cy="2372374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pic>
        <p:nvPicPr>
          <p:cNvPr id="2" name="Picture 2" descr="C:\Users\DPHS\Desktop\16175085_3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733800" cy="246697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9100" y="1143000"/>
            <a:ext cx="8305800" cy="4339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4800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১।তথ্য ও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পাল্টে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PHS\Desktop\images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21" y="1295400"/>
            <a:ext cx="3581400" cy="3200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Users\DPHS\Desktop\image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940" y="1295400"/>
            <a:ext cx="3623480" cy="3276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3622" y="4867531"/>
            <a:ext cx="371674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কথা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বা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বাণী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কে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বলে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endParaRPr lang="bn-BD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3181" y="4867532"/>
            <a:ext cx="35052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তথ্য</a:t>
            </a:r>
            <a:endParaRPr lang="bn-BD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2743200" y="2514600"/>
            <a:ext cx="4038600" cy="1143000"/>
          </a:xfrm>
          <a:prstGeom prst="lef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283424" y="3462551"/>
            <a:ext cx="3505200" cy="1219200"/>
          </a:xfrm>
          <a:prstGeom prst="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3970361" y="4200098"/>
            <a:ext cx="1447800" cy="1981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869140" y="461181"/>
            <a:ext cx="1447800" cy="22860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0" y="4843853"/>
            <a:ext cx="28194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মোবাইল</a:t>
            </a:r>
            <a:endParaRPr lang="bn-BD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1027" name="Picture 3" descr="C:\Users\DPHS\Desktop\images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85716"/>
            <a:ext cx="3505201" cy="3200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Users\DPHS\Desktop\image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545671"/>
            <a:ext cx="3505201" cy="3276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Up Arrow 6"/>
          <p:cNvSpPr/>
          <p:nvPr/>
        </p:nvSpPr>
        <p:spPr>
          <a:xfrm>
            <a:off x="457200" y="3920698"/>
            <a:ext cx="1752600" cy="2784902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বলতোএটা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Up Arrow 10"/>
          <p:cNvSpPr/>
          <p:nvPr/>
        </p:nvSpPr>
        <p:spPr>
          <a:xfrm>
            <a:off x="6791183" y="3920699"/>
            <a:ext cx="1752600" cy="2784901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বলতোএটা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00" y="4881488"/>
            <a:ext cx="3505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মোবাইল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বলে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00" y="4843853"/>
            <a:ext cx="2819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প্রযুক্তি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104900"/>
            <a:ext cx="8305800" cy="4648200"/>
          </a:xfrm>
          <a:prstGeom prst="rect">
            <a:avLst/>
          </a:prstGeom>
          <a:ln w="38100">
            <a:solidFill>
              <a:srgbClr val="0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যে,তথ্য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নেওয়া,বাচিয়ে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করা,বিশ্লেষণ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প্রযুক্তিই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913" y="767118"/>
            <a:ext cx="6019800" cy="838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6913" y="4414482"/>
            <a:ext cx="6019800" cy="8382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2590800"/>
            <a:ext cx="6019800" cy="838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1118</TotalTime>
  <Words>390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Andalus</vt:lpstr>
      <vt:lpstr>Book Antiqua</vt:lpstr>
      <vt:lpstr>Calibri</vt:lpstr>
      <vt:lpstr>Lucida Sans</vt:lpstr>
      <vt:lpstr>NikoshBAN</vt:lpstr>
      <vt:lpstr>NikoshLightBAN</vt:lpstr>
      <vt:lpstr>Wingdings</vt:lpstr>
      <vt:lpstr>Wingdings 2</vt:lpstr>
      <vt:lpstr>Wingdings 3</vt:lpstr>
      <vt:lpstr>Apex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263</cp:revision>
  <dcterms:created xsi:type="dcterms:W3CDTF">2006-08-16T00:00:00Z</dcterms:created>
  <dcterms:modified xsi:type="dcterms:W3CDTF">2019-10-27T16:32:28Z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10744433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