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60" r:id="rId4"/>
    <p:sldId id="282" r:id="rId5"/>
    <p:sldId id="283" r:id="rId6"/>
    <p:sldId id="267" r:id="rId7"/>
    <p:sldId id="285" r:id="rId8"/>
    <p:sldId id="284" r:id="rId9"/>
    <p:sldId id="286" r:id="rId10"/>
    <p:sldId id="287" r:id="rId11"/>
    <p:sldId id="290" r:id="rId12"/>
    <p:sldId id="297" r:id="rId13"/>
    <p:sldId id="295" r:id="rId14"/>
    <p:sldId id="296" r:id="rId15"/>
    <p:sldId id="298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94" autoAdjust="0"/>
  </p:normalViewPr>
  <p:slideViewPr>
    <p:cSldViewPr>
      <p:cViewPr varScale="1">
        <p:scale>
          <a:sx n="74" d="100"/>
          <a:sy n="74" d="100"/>
        </p:scale>
        <p:origin x="12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B066-C490-4E30-9F6C-7512A212A09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8853E-CB41-4AFB-89F6-1FA072238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853E-CB41-4AFB-89F6-1FA072238A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5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F7F17-2BB9-4017-849A-264E13F66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-2220000">
            <a:off x="588603" y="944573"/>
            <a:ext cx="3657600" cy="230652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0000">
            <a:off x="1475712" y="3259721"/>
            <a:ext cx="6826485" cy="3258233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789" y="3348026"/>
            <a:ext cx="152421" cy="161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688ABE-9EE5-42D7-9546-9CAB8914A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1023610"/>
            <a:ext cx="7780986" cy="5181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1216110"/>
            <a:ext cx="3428999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693" y="2231648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তোমাদের বাড়ীতে টেলিভিশন ও কম্পিউটার বাদে আরো একটি প্রযুক্তি আছে। তোমরা দুজন করে বসে চিন্তা করে সেই প্রযুক্তিটি কিভাবে তথ্য আদান-প্রদান করে তা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29614" y="2362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7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765DC41-0DE3-4C97-9516-10AB2572F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4168" y="1236989"/>
            <a:ext cx="7772400" cy="494213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0159" y="1331155"/>
            <a:ext cx="2276122" cy="2006339"/>
            <a:chOff x="1828800" y="1230478"/>
            <a:chExt cx="1276956" cy="12415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0" y="1628914"/>
              <a:ext cx="1190816" cy="580886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Oval 3"/>
            <p:cNvSpPr/>
            <p:nvPr/>
          </p:nvSpPr>
          <p:spPr>
            <a:xfrm>
              <a:off x="1864242" y="1230478"/>
              <a:ext cx="1241514" cy="12415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61520" y="1330112"/>
            <a:ext cx="2149756" cy="2041726"/>
            <a:chOff x="5193871" y="1744757"/>
            <a:chExt cx="1371340" cy="12415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1311" y="2069958"/>
              <a:ext cx="1296129" cy="654121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Oval 7"/>
            <p:cNvSpPr/>
            <p:nvPr/>
          </p:nvSpPr>
          <p:spPr>
            <a:xfrm>
              <a:off x="5193871" y="1744757"/>
              <a:ext cx="1371340" cy="12415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0" y="3549410"/>
            <a:ext cx="2352647" cy="2118833"/>
            <a:chOff x="6121177" y="1847405"/>
            <a:chExt cx="1267565" cy="1227412"/>
          </a:xfrm>
        </p:grpSpPr>
        <p:sp>
          <p:nvSpPr>
            <p:cNvPr id="10" name="Oval 9"/>
            <p:cNvSpPr/>
            <p:nvPr/>
          </p:nvSpPr>
          <p:spPr>
            <a:xfrm>
              <a:off x="6121177" y="1847405"/>
              <a:ext cx="1267565" cy="12274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রংপুরে-অপটিক্যাল-ফাইবার-স্থাপন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2837" y="2107746"/>
              <a:ext cx="1019829" cy="70673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Freeform 4"/>
          <p:cNvSpPr/>
          <p:nvPr/>
        </p:nvSpPr>
        <p:spPr>
          <a:xfrm>
            <a:off x="833333" y="3502177"/>
            <a:ext cx="2212948" cy="2118834"/>
          </a:xfrm>
          <a:custGeom>
            <a:avLst/>
            <a:gdLst>
              <a:gd name="connsiteX0" fmla="*/ 0 w 1154532"/>
              <a:gd name="connsiteY0" fmla="*/ 441967 h 883934"/>
              <a:gd name="connsiteX1" fmla="*/ 577266 w 1154532"/>
              <a:gd name="connsiteY1" fmla="*/ 0 h 883934"/>
              <a:gd name="connsiteX2" fmla="*/ 1154532 w 1154532"/>
              <a:gd name="connsiteY2" fmla="*/ 441967 h 883934"/>
              <a:gd name="connsiteX3" fmla="*/ 577266 w 1154532"/>
              <a:gd name="connsiteY3" fmla="*/ 883934 h 883934"/>
              <a:gd name="connsiteX4" fmla="*/ 0 w 1154532"/>
              <a:gd name="connsiteY4" fmla="*/ 441967 h 88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532" h="883934">
                <a:moveTo>
                  <a:pt x="0" y="441967"/>
                </a:moveTo>
                <a:cubicBezTo>
                  <a:pt x="0" y="197875"/>
                  <a:pt x="258451" y="0"/>
                  <a:pt x="577266" y="0"/>
                </a:cubicBezTo>
                <a:cubicBezTo>
                  <a:pt x="896081" y="0"/>
                  <a:pt x="1154532" y="197875"/>
                  <a:pt x="1154532" y="441967"/>
                </a:cubicBezTo>
                <a:cubicBezTo>
                  <a:pt x="1154532" y="686059"/>
                  <a:pt x="896081" y="883934"/>
                  <a:pt x="577266" y="883934"/>
                </a:cubicBezTo>
                <a:cubicBezTo>
                  <a:pt x="258451" y="883934"/>
                  <a:pt x="0" y="686059"/>
                  <a:pt x="0" y="441967"/>
                </a:cubicBez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067" tIns="176439" rIns="216067" bIns="176439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kern="1200" dirty="0"/>
          </a:p>
        </p:txBody>
      </p:sp>
      <p:sp>
        <p:nvSpPr>
          <p:cNvPr id="19" name="Rectangle 18"/>
          <p:cNvSpPr/>
          <p:nvPr/>
        </p:nvSpPr>
        <p:spPr>
          <a:xfrm>
            <a:off x="491542" y="527889"/>
            <a:ext cx="7497651" cy="58477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9178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EED316-21C9-42DB-80A4-90664E6B1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990600"/>
            <a:ext cx="8991600" cy="51054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6720" y="2797314"/>
            <a:ext cx="581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3050" y="4191000"/>
            <a:ext cx="6210300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None/>
            </a:pPr>
            <a:endParaRPr lang="en-US" sz="2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Motiar\Desktop\New folder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701874"/>
            <a:ext cx="3518079" cy="266746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otiar\Desktop\New folder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715" y="2701874"/>
            <a:ext cx="3754685" cy="2629919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131737"/>
            <a:ext cx="7620000" cy="1077218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554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425ED6-3026-4B86-8F00-C04ABBEC8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681190"/>
            <a:ext cx="8839199" cy="6096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-37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20" y="4876799"/>
            <a:ext cx="330148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2" descr="C:\Users\DPHS\Desktop\Captureyy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920" y="1159106"/>
            <a:ext cx="3301480" cy="1554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6" name="Picture 3" descr="C:\Users\DPHS\Desktop\201709100303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920" y="2964771"/>
            <a:ext cx="3301480" cy="1528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247741" y="100021"/>
            <a:ext cx="4114800" cy="481149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 </a:t>
            </a:r>
            <a:r>
              <a:rPr lang="en-US" sz="32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38329" y="2895600"/>
            <a:ext cx="3944751" cy="35051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ইদানীং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দেশেই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সময়ই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তলদেশ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4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38329" y="1262361"/>
            <a:ext cx="3648425" cy="91456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লোকগুলো কী করছে ?</a:t>
            </a:r>
            <a:endParaRPr lang="en-US" sz="2000" dirty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57CB15-A1CA-4DF2-B35A-AAFEEE8E0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1219294"/>
            <a:ext cx="8077200" cy="48918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3050" y="4191000"/>
            <a:ext cx="6210300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None/>
            </a:pPr>
            <a:endParaRPr lang="en-US" sz="2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522468"/>
              </p:ext>
            </p:extLst>
          </p:nvPr>
        </p:nvGraphicFramePr>
        <p:xfrm>
          <a:off x="3136564" y="3135763"/>
          <a:ext cx="1984375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Packager Shell Object" showAsIcon="1" r:id="rId4" imgW="915480" imgH="488520" progId="Package">
                  <p:embed/>
                </p:oleObj>
              </mc:Choice>
              <mc:Fallback>
                <p:oleObj name="Packager Shell Object" showAsIcon="1" r:id="rId4" imgW="9154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6564" y="3135763"/>
                        <a:ext cx="1984375" cy="105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99703" y="1531197"/>
            <a:ext cx="2258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4869B7-2660-48BE-928A-F34811617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1045326"/>
            <a:ext cx="8153400" cy="48982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6720" y="2797314"/>
            <a:ext cx="581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3050" y="4191000"/>
            <a:ext cx="6210300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None/>
            </a:pPr>
            <a:endParaRPr lang="en-US" sz="2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7906" y="1045326"/>
            <a:ext cx="248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543999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Oval 13"/>
          <p:cNvSpPr/>
          <p:nvPr/>
        </p:nvSpPr>
        <p:spPr>
          <a:xfrm>
            <a:off x="480543" y="36576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7" y="1691657"/>
            <a:ext cx="2187671" cy="18523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473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161263-A0C0-405A-80B6-8ACA16E3C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5800" y="761999"/>
            <a:ext cx="7772400" cy="5854337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904967"/>
            <a:ext cx="57912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48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279" y="1747770"/>
            <a:ext cx="5943600" cy="472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263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FA2BF5-5374-4179-868C-ECCA22F3B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7853499" cy="4952999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1295402"/>
            <a:ext cx="7277644" cy="3821684"/>
            <a:chOff x="188156" y="1060297"/>
            <a:chExt cx="7837462" cy="4877169"/>
          </a:xfrm>
        </p:grpSpPr>
        <p:sp>
          <p:nvSpPr>
            <p:cNvPr id="12" name="Rectangle 11"/>
            <p:cNvSpPr/>
            <p:nvPr/>
          </p:nvSpPr>
          <p:spPr>
            <a:xfrm>
              <a:off x="188156" y="1086321"/>
              <a:ext cx="3429000" cy="48511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balanced" dir="t">
                  <a:rot lat="0" lon="0" rev="2100000"/>
                </a:lightRig>
              </a:scene3d>
              <a:flatTx/>
            </a:bodyPr>
            <a:lstStyle/>
            <a:p>
              <a:pPr algn="ctr"/>
              <a:endParaRPr lang="en-US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r"/>
              <a:endParaRPr lang="en-US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r"/>
              <a:endParaRPr lang="bn-IN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r"/>
              <a:endParaRPr lang="bn-IN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 </a:t>
              </a:r>
            </a:p>
            <a:p>
              <a:r>
                <a:rPr lang="as-IN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as-IN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</a:t>
              </a:r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ালাহ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as-IN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 </a:t>
              </a:r>
              <a:r>
                <a:rPr lang="as-IN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as-IN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চিরিরবন্দর,দিনাজপুর</a:t>
              </a:r>
              <a:r>
                <a:rPr lang="en-US" sz="2400" b="1" dirty="0">
                  <a:ln w="50800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2400" b="1" dirty="0">
                  <a:ln w="50800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...</a:t>
              </a:r>
              <a:endParaRPr lang="en-US" sz="2400" b="1" dirty="0">
                <a:ln w="50800">
                  <a:solidFill>
                    <a:schemeClr val="bg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68617" y="1060297"/>
              <a:ext cx="4157001" cy="48771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balanced" dir="t">
                  <a:rot lat="0" lon="0" rev="2100000"/>
                </a:lightRig>
              </a:scene3d>
            </a:bodyPr>
            <a:lstStyle/>
            <a:p>
              <a:pPr algn="r"/>
              <a:endParaRPr lang="en-US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r"/>
              <a:endParaRPr lang="bn-IN" sz="1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r"/>
              <a:endParaRPr lang="bn-IN" sz="1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0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0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0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800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ওযোগাযোগ</a:t>
              </a:r>
              <a:r>
                <a:rPr lang="en-US" sz="2800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2800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28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2400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৮ম</a:t>
              </a:r>
            </a:p>
            <a:p>
              <a:r>
                <a:rPr lang="en-US" sz="2400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400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২য় </a:t>
              </a:r>
            </a:p>
            <a:p>
              <a:r>
                <a:rPr lang="en-US" sz="2000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2000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৪৫</a:t>
              </a:r>
              <a:r>
                <a:rPr lang="en-US" sz="2000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0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2000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২</a:t>
              </a:r>
              <a:r>
                <a:rPr lang="as-IN" sz="2000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2000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।10।২০১</a:t>
              </a:r>
              <a:r>
                <a:rPr lang="bn-IN" sz="2000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en-US" sz="2000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2" descr="E:\Six Math-2016\1st content\Capture-8 ic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417" y="1157540"/>
              <a:ext cx="1641231" cy="2042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F78F4F9-959C-4FF1-B496-2FD8A49E56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57" y="1295402"/>
            <a:ext cx="1701544" cy="1824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921EC2-718C-4740-A3D7-8CEE2F1EF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5943600" y="472440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572000"/>
            <a:ext cx="4419599" cy="762000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পৃথিবীতে তথ্য পাঠায় কোন যন্ত্র ?</a:t>
            </a:r>
            <a:endParaRPr lang="en-US" sz="3200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5852" y="4572000"/>
            <a:ext cx="4225748" cy="7620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সবচেয়ে দ্রুত গতির যোগাযোগের মাধ্যম কোনটি ?</a:t>
            </a:r>
            <a:endParaRPr lang="en-US" sz="2400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143000"/>
            <a:ext cx="3558190" cy="32766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852" y="1143000"/>
            <a:ext cx="3616148" cy="3276600"/>
          </a:xfrm>
          <a:prstGeom prst="ellipse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C1A193-522C-4178-BE56-3F373BBC6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57400" y="1371600"/>
            <a:ext cx="2133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1219200"/>
            <a:ext cx="8839200" cy="480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905000"/>
            <a:ext cx="8534400" cy="28194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u="sng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400" u="sng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u="sng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400" u="sng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4400" u="sng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0EFE381-D0F2-44D6-94F4-5237F968A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57400" y="1371600"/>
            <a:ext cx="2133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219200"/>
            <a:ext cx="8763000" cy="487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1" y="1350909"/>
            <a:ext cx="3657600" cy="762000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u="sng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u="sng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03474" y="4256567"/>
            <a:ext cx="612612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অপটিক্যাল ফাইবারের সুবিধা ব্যাখ্যা করতে পারবে</a:t>
            </a:r>
            <a:r>
              <a:rPr lang="en-US" sz="2800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07860" y="3450265"/>
            <a:ext cx="680754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স্যাটেলাইট কীভাবে কাজ করে তা বর্ণনা করতে পারবে</a:t>
            </a:r>
            <a:r>
              <a:rPr lang="en-US" sz="2800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7612" y="2547697"/>
            <a:ext cx="564997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স্যাটেলাইট কী তা বলতে পারবে</a:t>
            </a:r>
            <a:r>
              <a:rPr lang="en-US" sz="3200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2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D07380-BFA6-465F-8CA2-9717C7198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533400"/>
            <a:ext cx="8839200" cy="6096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007352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সাটেলাইট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294376"/>
            <a:ext cx="75424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সাটেলাইট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কী 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707" y="778323"/>
            <a:ext cx="5747600" cy="333601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11DA66-DA90-46AF-AAD3-03664C02C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806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1" y="1362739"/>
            <a:ext cx="5791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একটি ভিডিও দেখি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1100" y="3429000"/>
            <a:ext cx="571499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দেখে তোমরা কি বুঝলে ?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4587321"/>
            <a:ext cx="57912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স্যাটেলাইটের কাজ করার পদ্ধতি।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970152"/>
              </p:ext>
            </p:extLst>
          </p:nvPr>
        </p:nvGraphicFramePr>
        <p:xfrm>
          <a:off x="3543299" y="248501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3299" y="248501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97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86E976-5691-4EB3-96D4-7D0D78973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6" name="Picture 4" descr="E:\MOTIAR\Motiar D. Content\Class Viii\Picture\পাঠ ৪৪\WiFi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569051"/>
            <a:ext cx="8686800" cy="37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4038600" y="2286000"/>
            <a:ext cx="304800" cy="3415311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 flipH="1">
            <a:off x="2514600" y="2438400"/>
            <a:ext cx="1828800" cy="2832287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>
            <a:off x="4343400" y="2527487"/>
            <a:ext cx="1828800" cy="2941194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620" y="768055"/>
            <a:ext cx="2443854" cy="184168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85800" y="243305"/>
            <a:ext cx="7543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বিষয়টি ভাল করে বুঝতে চল  আর একটি চিত্র দেখি-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A6E0D8-08BA-4C4D-9973-9753AB688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1143000"/>
            <a:ext cx="8839200" cy="5410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752600"/>
            <a:ext cx="8305800" cy="1077218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আমরা এক কথায় বলতে পারি 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স্যাটেলাইটের মাধ্যমে সিগনাল আদান প্রদান করা হয়।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4191000"/>
            <a:ext cx="8229600" cy="1200329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8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296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PC</dc:creator>
  <cp:lastModifiedBy>USER</cp:lastModifiedBy>
  <cp:revision>456</cp:revision>
  <dcterms:created xsi:type="dcterms:W3CDTF">2006-08-16T00:00:00Z</dcterms:created>
  <dcterms:modified xsi:type="dcterms:W3CDTF">2019-10-27T17:43:21Z</dcterms:modified>
</cp:coreProperties>
</file>