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  <p:sldMasterId id="2147483758" r:id="rId2"/>
    <p:sldMasterId id="2147483792" r:id="rId3"/>
  </p:sldMasterIdLst>
  <p:notesMasterIdLst>
    <p:notesMasterId r:id="rId20"/>
  </p:notesMasterIdLst>
  <p:sldIdLst>
    <p:sldId id="256" r:id="rId4"/>
    <p:sldId id="257" r:id="rId5"/>
    <p:sldId id="258" r:id="rId6"/>
    <p:sldId id="259" r:id="rId7"/>
    <p:sldId id="261" r:id="rId8"/>
    <p:sldId id="262" r:id="rId9"/>
    <p:sldId id="271" r:id="rId10"/>
    <p:sldId id="27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EC44"/>
    <a:srgbClr val="3333CC"/>
    <a:srgbClr val="D60093"/>
    <a:srgbClr val="11D8ED"/>
    <a:srgbClr val="DE1278"/>
    <a:srgbClr val="3AF6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033" autoAdjust="0"/>
  </p:normalViewPr>
  <p:slideViewPr>
    <p:cSldViewPr snapToGrid="0">
      <p:cViewPr varScale="1">
        <p:scale>
          <a:sx n="66" d="100"/>
          <a:sy n="66" d="100"/>
        </p:scale>
        <p:origin x="876" y="66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A836CA-6DAC-470E-A695-BEBF659E79C5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26CDC0-0D63-4C56-9EB9-02FB77383D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011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6CDC0-0D63-4C56-9EB9-02FB77383DB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496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8FECD46-6AE3-414F-BDDF-1BADB47380FB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8535C2F-1B71-4CB7-80C6-550726532CC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7814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ECD46-6AE3-414F-BDDF-1BADB47380FB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5C2F-1B71-4CB7-80C6-550726532C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485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ECD46-6AE3-414F-BDDF-1BADB47380FB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5C2F-1B71-4CB7-80C6-550726532CC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55764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ECD46-6AE3-414F-BDDF-1BADB47380FB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5C2F-1B71-4CB7-80C6-550726532C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8092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ECD46-6AE3-414F-BDDF-1BADB47380FB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5C2F-1B71-4CB7-80C6-550726532C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3025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ECD46-6AE3-414F-BDDF-1BADB47380FB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5C2F-1B71-4CB7-80C6-550726532C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13763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ECD46-6AE3-414F-BDDF-1BADB47380FB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5C2F-1B71-4CB7-80C6-550726532CC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38683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ECD46-6AE3-414F-BDDF-1BADB47380FB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5C2F-1B71-4CB7-80C6-550726532CC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66216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ECD46-6AE3-414F-BDDF-1BADB47380FB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5C2F-1B71-4CB7-80C6-550726532CC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6108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ECD46-6AE3-414F-BDDF-1BADB47380FB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5C2F-1B71-4CB7-80C6-550726532C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250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ECD46-6AE3-414F-BDDF-1BADB47380FB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5C2F-1B71-4CB7-80C6-550726532C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566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ECD46-6AE3-414F-BDDF-1BADB47380FB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5C2F-1B71-4CB7-80C6-550726532C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5253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ECD46-6AE3-414F-BDDF-1BADB47380FB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5C2F-1B71-4CB7-80C6-550726532C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042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ECD46-6AE3-414F-BDDF-1BADB47380FB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5C2F-1B71-4CB7-80C6-550726532C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3345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ECD46-6AE3-414F-BDDF-1BADB47380FB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5C2F-1B71-4CB7-80C6-550726532C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0197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ECD46-6AE3-414F-BDDF-1BADB47380FB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5C2F-1B71-4CB7-80C6-550726532C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4539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ECD46-6AE3-414F-BDDF-1BADB47380FB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5C2F-1B71-4CB7-80C6-550726532C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3938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ECD46-6AE3-414F-BDDF-1BADB47380FB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5C2F-1B71-4CB7-80C6-550726532C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2799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ECD46-6AE3-414F-BDDF-1BADB47380FB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5C2F-1B71-4CB7-80C6-550726532C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7569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ECD46-6AE3-414F-BDDF-1BADB47380FB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5C2F-1B71-4CB7-80C6-550726532C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3308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ECD46-6AE3-414F-BDDF-1BADB47380FB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5C2F-1B71-4CB7-80C6-550726532C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77362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ECD46-6AE3-414F-BDDF-1BADB47380FB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5C2F-1B71-4CB7-80C6-550726532C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723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ECD46-6AE3-414F-BDDF-1BADB47380FB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5C2F-1B71-4CB7-80C6-550726532CC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24369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ECD46-6AE3-414F-BDDF-1BADB47380FB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5C2F-1B71-4CB7-80C6-550726532C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964236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ECD46-6AE3-414F-BDDF-1BADB47380FB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5C2F-1B71-4CB7-80C6-550726532C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0750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ECD46-6AE3-414F-BDDF-1BADB47380FB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5C2F-1B71-4CB7-80C6-550726532C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7764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ECD46-6AE3-414F-BDDF-1BADB47380FB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5C2F-1B71-4CB7-80C6-550726532C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6973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ECD46-6AE3-414F-BDDF-1BADB47380FB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5C2F-1B71-4CB7-80C6-550726532C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5223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ECD46-6AE3-414F-BDDF-1BADB47380FB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5C2F-1B71-4CB7-80C6-550726532C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6490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ECD46-6AE3-414F-BDDF-1BADB47380FB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5C2F-1B71-4CB7-80C6-550726532C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8721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ECD46-6AE3-414F-BDDF-1BADB47380FB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5C2F-1B71-4CB7-80C6-550726532C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7631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ECD46-6AE3-414F-BDDF-1BADB47380FB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5C2F-1B71-4CB7-80C6-550726532C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5855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ECD46-6AE3-414F-BDDF-1BADB47380FB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5C2F-1B71-4CB7-80C6-550726532C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741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ECD46-6AE3-414F-BDDF-1BADB47380FB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5C2F-1B71-4CB7-80C6-550726532C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262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ECD46-6AE3-414F-BDDF-1BADB47380FB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5C2F-1B71-4CB7-80C6-550726532C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4435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ECD46-6AE3-414F-BDDF-1BADB47380FB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5C2F-1B71-4CB7-80C6-550726532C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3617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ECD46-6AE3-414F-BDDF-1BADB47380FB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5C2F-1B71-4CB7-80C6-550726532C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6433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ECD46-6AE3-414F-BDDF-1BADB47380FB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5C2F-1B71-4CB7-80C6-550726532C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2931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ECD46-6AE3-414F-BDDF-1BADB47380FB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5C2F-1B71-4CB7-80C6-550726532C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010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ECD46-6AE3-414F-BDDF-1BADB47380FB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5C2F-1B71-4CB7-80C6-550726532CC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3505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ECD46-6AE3-414F-BDDF-1BADB47380FB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5C2F-1B71-4CB7-80C6-550726532CC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9040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ECD46-6AE3-414F-BDDF-1BADB47380FB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5C2F-1B71-4CB7-80C6-550726532C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628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ECD46-6AE3-414F-BDDF-1BADB47380FB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5C2F-1B71-4CB7-80C6-550726532CC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2336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ECD46-6AE3-414F-BDDF-1BADB47380FB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5C2F-1B71-4CB7-80C6-550726532C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572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8FECD46-6AE3-414F-BDDF-1BADB47380FB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8535C2F-1B71-4CB7-80C6-550726532C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839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ECD46-6AE3-414F-BDDF-1BADB47380FB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8535C2F-1B71-4CB7-80C6-550726532C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721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773" r:id="rId15"/>
    <p:sldLayoutId id="214748377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ECD46-6AE3-414F-BDDF-1BADB47380FB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35C2F-1B71-4CB7-80C6-550726532C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80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000592" y="0"/>
            <a:ext cx="7465101" cy="1885063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2DB552-7C55-4B2B-ACF8-AD25BC5ECF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592" y="1667435"/>
            <a:ext cx="7465100" cy="647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919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10347" y="123986"/>
            <a:ext cx="8772040" cy="1286359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381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 শব্দ বসিয়ে খালিঘর পূরণ করঃ</a:t>
            </a:r>
            <a:endParaRPr lang="en-US" sz="4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0896" y="1952787"/>
            <a:ext cx="1983782" cy="991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13296" y="2105187"/>
            <a:ext cx="1983782" cy="991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76759" y="1627168"/>
            <a:ext cx="21232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শান্তি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92706" y="1598844"/>
            <a:ext cx="21232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কন্যা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94527" y="1671388"/>
            <a:ext cx="2123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হাসির রেখা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44678" y="1671388"/>
            <a:ext cx="2123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চিনির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63853" y="3226077"/>
            <a:ext cx="1052334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১।রাজার ছিল তিন  ...............।</a:t>
            </a:r>
          </a:p>
          <a:p>
            <a:r>
              <a:rPr lang="bn-IN" sz="4400" dirty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২।রাজ্যে ছিল সুখ আর ...............। </a:t>
            </a:r>
          </a:p>
          <a:p>
            <a:r>
              <a:rPr lang="bn-IN" sz="4400" dirty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৩।বড় মেয়ে শিমুল রাজাকে ..................মতো  ভালবাসে।</a:t>
            </a:r>
          </a:p>
          <a:p>
            <a:r>
              <a:rPr lang="bn-IN" sz="4400" dirty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৪।রাজার মুখে দেখা গেল ............................।</a:t>
            </a:r>
            <a:endParaRPr lang="en-US" sz="4400" dirty="0">
              <a:solidFill>
                <a:srgbClr val="D6009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66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8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523 -0.00625 L -0.27526 0.06065 C -0.26627 0.07477 -0.26119 0.09584 -0.26119 0.11783 C -0.26119 0.14283 -0.26627 0.16273 -0.27526 0.17685 L -0.31523 0.24375 " pathEditMode="relative" rAng="0" ptsTypes="AAAAA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5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11111E-6 L 0.35703 0.3349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52" y="1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7.40741E-7 L 0.27916 0.425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58" y="2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7.40741E-7 L 0.04466 0.5115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7" y="2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68664" y="232474"/>
            <a:ext cx="56258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u="sng" dirty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  ভেঙ্গে শব্দ তৈরিঃ</a:t>
            </a:r>
            <a:endParaRPr lang="en-US" sz="5400" u="sng" dirty="0">
              <a:solidFill>
                <a:srgbClr val="33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53885" y="1995340"/>
            <a:ext cx="13328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কন্যা</a:t>
            </a:r>
            <a:endParaRPr lang="en-US" sz="54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960176" y="2184471"/>
            <a:ext cx="1007390" cy="5450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endParaRPr lang="en-US" sz="4000" dirty="0">
              <a:solidFill>
                <a:schemeClr val="bg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889714" y="2194712"/>
            <a:ext cx="836909" cy="5450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199321" y="2242522"/>
            <a:ext cx="1906292" cy="4675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য- ফলা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53885" y="3893358"/>
            <a:ext cx="17513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শান্তি</a:t>
            </a:r>
            <a:endParaRPr lang="en-US" sz="54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944676" y="4091552"/>
            <a:ext cx="1022889" cy="572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ন্ত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953644" y="4013404"/>
            <a:ext cx="836909" cy="6509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346555" y="4013404"/>
            <a:ext cx="1332854" cy="6050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59498" y="2153145"/>
            <a:ext cx="3032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বন্যা</a:t>
            </a:r>
            <a:r>
              <a:rPr lang="bn-IN" sz="360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bn-IN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বন্য</a:t>
            </a:r>
            <a:r>
              <a:rPr lang="bn-IN" sz="3600" dirty="0">
                <a:solidFill>
                  <a:schemeClr val="accent2">
                    <a:lumMod val="75000"/>
                  </a:schemeClr>
                </a:solidFill>
              </a:rPr>
              <a:t>।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443633" y="3833334"/>
            <a:ext cx="24642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শান্ত, ক্লান্ত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04993" y="5580375"/>
            <a:ext cx="14645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endParaRPr lang="en-US" sz="60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944677" y="5678292"/>
            <a:ext cx="1224367" cy="6044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ল্প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067945" y="5547080"/>
            <a:ext cx="933772" cy="7129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567406" y="5609729"/>
            <a:ext cx="1112003" cy="6502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701939" y="5427692"/>
            <a:ext cx="27586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অল্প, </a:t>
            </a:r>
            <a:r>
              <a:rPr lang="bn-IN" sz="48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আল্পনা। 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06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6" grpId="0" animBg="1"/>
      <p:bldP spid="7" grpId="0"/>
      <p:bldP spid="8" grpId="0" animBg="1"/>
      <p:bldP spid="9" grpId="0" animBg="1"/>
      <p:bldP spid="10" grpId="0" animBg="1"/>
      <p:bldP spid="12" grpId="0"/>
      <p:bldP spid="13" grpId="0"/>
      <p:bldP spid="14" grpId="0"/>
      <p:bldP spid="15" grpId="0" animBg="1"/>
      <p:bldP spid="17" grpId="0" animBg="1"/>
      <p:bldP spid="18" grpId="0" animBg="1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463512" y="418454"/>
            <a:ext cx="3766088" cy="12708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কাজঃ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01477" y="1821048"/>
            <a:ext cx="3471621" cy="45487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u="sng" dirty="0">
                <a:latin typeface="NikoshBAN" panose="02000000000000000000" pitchFamily="2" charset="0"/>
                <a:cs typeface="NikoshBAN" panose="02000000000000000000" pitchFamily="2" charset="0"/>
              </a:rPr>
              <a:t>দল ১</a:t>
            </a:r>
          </a:p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রাজার কয় মেয়ে? তাদের নাম কী?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463512" y="1821049"/>
            <a:ext cx="3626603" cy="45487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u="sng" dirty="0">
                <a:latin typeface="NikoshBAN" panose="02000000000000000000" pitchFamily="2" charset="0"/>
                <a:cs typeface="NikoshBAN" panose="02000000000000000000" pitchFamily="2" charset="0"/>
              </a:rPr>
              <a:t>দল ২</a:t>
            </a:r>
          </a:p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রাজার প্রশ্নের উত্তরে বড় মেয়ে কী বলল?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8741044" y="1821048"/>
            <a:ext cx="3146156" cy="45487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u="sng" dirty="0">
                <a:latin typeface="NikoshBAN" panose="02000000000000000000" pitchFamily="2" charset="0"/>
                <a:cs typeface="NikoshBAN" panose="02000000000000000000" pitchFamily="2" charset="0"/>
              </a:rPr>
              <a:t>দল ৩</a:t>
            </a: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বাবার প্রশ্নের উত্তরে ছোট মেয়ে কী বলল?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44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2851688" y="108488"/>
            <a:ext cx="6230319" cy="1673817"/>
          </a:xfrm>
          <a:prstGeom prst="cloudCallout">
            <a:avLst/>
          </a:prstGeom>
          <a:solidFill>
            <a:srgbClr val="92D050"/>
          </a:solidFill>
          <a:ln w="57150">
            <a:prstDash val="sysDot"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কাজঃ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0380" y="2076773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খালিঘর পূরণ করঃ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0381" y="3373156"/>
            <a:ext cx="104923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১।রাজার বড় মেয়ের নাম..............................। </a:t>
            </a:r>
          </a:p>
          <a:p>
            <a:r>
              <a:rPr lang="bn-IN" sz="4000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২।রাজার ছোট মেয়ের নাম..............................। </a:t>
            </a:r>
          </a:p>
          <a:p>
            <a:r>
              <a:rPr lang="bn-IN" sz="4000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৩।রাজার মেঝো মেয়ের নাম..............................। </a:t>
            </a:r>
          </a:p>
          <a:p>
            <a:r>
              <a:rPr lang="bn-IN" sz="4000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৪।................... তার কন্যাদের এক সহজ প্রশ্ন জিজ্ঞেস করলেন।</a:t>
            </a:r>
            <a:endParaRPr lang="en-US" sz="4000" dirty="0"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15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Magnetic Disk 2"/>
          <p:cNvSpPr/>
          <p:nvPr/>
        </p:nvSpPr>
        <p:spPr>
          <a:xfrm>
            <a:off x="2681206" y="387457"/>
            <a:ext cx="7361695" cy="1456841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6961" y="2693006"/>
            <a:ext cx="881853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শব্দগুলোর অর্থ  লিখ</a:t>
            </a:r>
          </a:p>
          <a:p>
            <a:r>
              <a:rPr lang="bn-IN" sz="32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জবাব, হাসির রেখা,কন্যা  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81206" y="4556501"/>
            <a:ext cx="726870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প্রশ্নগুলোর উত্তর লিখঃ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১।রাজার কে কে ছিল?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২।মেয়েদের কাছে রাজার প্রশ্নটা কি ছিল?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59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471620" y="526942"/>
            <a:ext cx="5145438" cy="1348353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chemeClr val="tx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dirty="0">
              <a:solidFill>
                <a:schemeClr val="tx2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061274" y="2278251"/>
            <a:ext cx="9190495" cy="4076054"/>
          </a:xfrm>
          <a:prstGeom prst="roundRect">
            <a:avLst/>
          </a:prstGeom>
          <a:solidFill>
            <a:srgbClr val="00B05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যুক্তবর্ণগুলো দিয়ে ৩টি করে নতুন শব্দ তৈরি করে আনবে</a:t>
            </a:r>
          </a:p>
          <a:p>
            <a:pPr algn="ctr"/>
            <a:r>
              <a:rPr lang="bn-IN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ক্ত, ল্প, ন্ত, ন্য, ষ্ট</a:t>
            </a:r>
            <a:endParaRPr lang="en-US" sz="4000" dirty="0">
              <a:solidFill>
                <a:schemeClr val="tx2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618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C0621ED-F06B-48B5-B4E7-0376F7455311}"/>
              </a:ext>
            </a:extLst>
          </p:cNvPr>
          <p:cNvSpPr txBox="1"/>
          <p:nvPr/>
        </p:nvSpPr>
        <p:spPr>
          <a:xfrm>
            <a:off x="2409371" y="1146629"/>
            <a:ext cx="760548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23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400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552700" y="935131"/>
            <a:ext cx="7086600" cy="4987737"/>
            <a:chOff x="1143000" y="457200"/>
            <a:chExt cx="7086600" cy="4987737"/>
          </a:xfrm>
        </p:grpSpPr>
        <p:sp>
          <p:nvSpPr>
            <p:cNvPr id="8" name="Rounded Rectangular Callout 7"/>
            <p:cNvSpPr/>
            <p:nvPr/>
          </p:nvSpPr>
          <p:spPr>
            <a:xfrm>
              <a:off x="2590800" y="457200"/>
              <a:ext cx="4343400" cy="990600"/>
            </a:xfrm>
            <a:prstGeom prst="wedgeRoundRectCallout">
              <a:avLst>
                <a:gd name="adj1" fmla="val -33667"/>
                <a:gd name="adj2" fmla="val 112850"/>
                <a:gd name="adj3" fmla="val 16667"/>
              </a:avLst>
            </a:prstGeom>
            <a:solidFill>
              <a:schemeClr val="bg2"/>
            </a:solidFill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BD" sz="5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শিক্ষক পরিচিতি</a:t>
              </a:r>
              <a:endPara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2828836"/>
              <a:ext cx="7086600" cy="261610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BD" sz="4000" b="1" dirty="0">
                  <a:latin typeface="NikoshBAN" pitchFamily="2" charset="0"/>
                  <a:cs typeface="NikoshBAN" pitchFamily="2" charset="0"/>
                </a:rPr>
                <a:t>মো</a:t>
              </a:r>
              <a:r>
                <a:rPr lang="en-US" sz="4000" b="1" dirty="0">
                  <a:latin typeface="NikoshBAN" pitchFamily="2" charset="0"/>
                  <a:cs typeface="NikoshBAN" pitchFamily="2" charset="0"/>
                </a:rPr>
                <a:t>ঃ </a:t>
              </a:r>
              <a:r>
                <a:rPr lang="en-US" sz="4000" b="1" dirty="0" err="1">
                  <a:latin typeface="NikoshBAN" pitchFamily="2" charset="0"/>
                  <a:cs typeface="NikoshBAN" pitchFamily="2" charset="0"/>
                </a:rPr>
                <a:t>ফারুক</a:t>
              </a:r>
              <a:r>
                <a:rPr lang="en-US" sz="40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>
                  <a:latin typeface="NikoshBAN" pitchFamily="2" charset="0"/>
                  <a:cs typeface="NikoshBAN" pitchFamily="2" charset="0"/>
                </a:rPr>
                <a:t>হোসেন</a:t>
              </a:r>
              <a:endParaRPr lang="bn-BD" sz="4000" b="1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4000" b="1" dirty="0">
                  <a:latin typeface="NikoshBAN" pitchFamily="2" charset="0"/>
                  <a:cs typeface="NikoshBAN" pitchFamily="2" charset="0"/>
                </a:rPr>
                <a:t>সহকারী শিক্ষক, গাড়াবাড়ীয়া সরকারী প্রাথমিক বিদ্যালয়, মহেশপুর, ঝিনাইদহ।</a:t>
              </a:r>
            </a:p>
            <a:p>
              <a:pPr algn="ctr"/>
              <a:endParaRPr lang="bn-BD" sz="4000" b="1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2972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4321" y="779489"/>
            <a:ext cx="51266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>
                <a:solidFill>
                  <a:srgbClr val="DE127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পরিচিতিঃ</a:t>
            </a:r>
            <a:endParaRPr lang="en-US" sz="7200" dirty="0">
              <a:solidFill>
                <a:srgbClr val="DE1278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94282" y="1776893"/>
            <a:ext cx="58011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বিষয়ঃবাংলা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94282" y="2744317"/>
            <a:ext cx="4182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শ্রেণিঃতৃতীয়</a:t>
            </a:r>
            <a:endParaRPr lang="en-US" sz="5400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7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2278505" y="599607"/>
            <a:ext cx="5336498" cy="1454045"/>
          </a:xfrm>
          <a:prstGeom prst="frame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0070C0"/>
            </a:solidFill>
            <a:prstDash val="sysDot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endParaRPr lang="en-US" sz="8000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gular Pentagon 2"/>
          <p:cNvSpPr/>
          <p:nvPr/>
        </p:nvSpPr>
        <p:spPr>
          <a:xfrm>
            <a:off x="224851" y="2668248"/>
            <a:ext cx="10493115" cy="4189751"/>
          </a:xfrm>
          <a:prstGeom prst="pentagon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১।নতুন শব্দগুলোর অর্থ  ও বাক্যগঠন করতে  পারবে।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২।সঠিক শব্দ বসিয়ে খালিঘর পূরণ করতে পারবে।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৩।যুক্তবর্ণ  ভেঙ্গে নতুন শব্দ তৈরি করতে পারবে।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10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22251" cy="7570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9783" y="177088"/>
            <a:ext cx="43321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</a:t>
            </a:r>
            <a:endParaRPr lang="en-US" sz="6000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91007" y="1024713"/>
            <a:ext cx="43021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rgbClr val="DE127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রাজা ওতিন কন্যা</a:t>
            </a:r>
            <a:endParaRPr lang="en-US" sz="4800" dirty="0">
              <a:solidFill>
                <a:srgbClr val="DE1278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58387" y="2880423"/>
            <a:ext cx="80796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পাঠ্যাংশঃঅনেক অনেক দিন......... হাসির রেখা।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2109" y="6007067"/>
            <a:ext cx="33577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 নংঃ  ৮</a:t>
            </a:r>
            <a:endParaRPr lang="en-US" sz="5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35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18707096">
            <a:off x="606609" y="737149"/>
            <a:ext cx="13420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পড়ি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94850" y="2593116"/>
            <a:ext cx="430852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 অনেক দিন আগের কথা।এক ছিল রাজা।রাজার ছিল এক রানি।</a:t>
            </a:r>
            <a:endParaRPr lang="en-US" sz="4400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E6A469-B7E4-4BF6-86FE-F8BFE57DEB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378" y="970568"/>
            <a:ext cx="4308529" cy="499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292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18" y="1038386"/>
            <a:ext cx="4966449" cy="43085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4753" y="1899988"/>
            <a:ext cx="426203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রাজার ছিল তিন কন্যা।শিমুল, বকুল ও পারুল।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00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878" y="1115878"/>
            <a:ext cx="956245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তিন কন্যাকে নিয়ে রাজা-রানির বেশ সুখেই দিন কাটছিল।রাজ্যেও ছিল সুখ আর শান্তি।রাজা একদিন গল্প করছিলেন।সঙ্গে ছিল রানি আর তিন কন্যা।রাজা তাঁর তিন কন্যাদের জিজ্ঞেস করলেন,এক সহজ প্রশ্ন।কে তাঁকে কী রকম ভালবাসে?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বড় কন্যা শিমুল।সেই জবাব দিল প্রথমে।বলল,বাবা,আমি তোমাকে চিনির  মতো ভালবাসি।রাজা একট মুচকি হাসলেন।</a:t>
            </a:r>
          </a:p>
          <a:p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মেঝো কন্যা বকুল বলল,বাবা,আমি তোমাকে মিষ্টির মতো ভালবাসি।রাজার মুখে আবার দেখা গেল হাসির রেখা।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25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8455" y="216976"/>
            <a:ext cx="7067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u="sng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 শব্দগুলোর অর্থ  জেনে নিই ও বাক্যগঠন করি</a:t>
            </a:r>
            <a:endParaRPr lang="en-US" sz="3600" u="sng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52407" y="1270860"/>
            <a:ext cx="1673817" cy="1259499"/>
          </a:xfrm>
          <a:prstGeom prst="rect">
            <a:avLst/>
          </a:prstGeom>
          <a:solidFill>
            <a:srgbClr val="11D8ED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জবাব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34712" y="1328717"/>
            <a:ext cx="11003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184902" y="1456841"/>
            <a:ext cx="2162013" cy="887539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উত্তর।</a:t>
            </a:r>
            <a:endParaRPr lang="en-US" sz="48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46914" y="1636493"/>
            <a:ext cx="4804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রাব্বি বাবার প্রশ্নের সঠিক জবাব দিল।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52407" y="3502618"/>
            <a:ext cx="1782305" cy="1038386"/>
          </a:xfrm>
          <a:prstGeom prst="rect">
            <a:avLst/>
          </a:prstGeom>
          <a:solidFill>
            <a:srgbClr val="11D8ED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কন্যা</a:t>
            </a:r>
            <a:endParaRPr lang="en-US" sz="60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44678" y="3502618"/>
            <a:ext cx="480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/>
              <a:t>- </a:t>
            </a:r>
            <a:endParaRPr lang="en-US" sz="6000" dirty="0"/>
          </a:p>
        </p:txBody>
      </p:sp>
      <p:sp>
        <p:nvSpPr>
          <p:cNvPr id="17" name="Oval 16"/>
          <p:cNvSpPr/>
          <p:nvPr/>
        </p:nvSpPr>
        <p:spPr>
          <a:xfrm>
            <a:off x="3425126" y="3502618"/>
            <a:ext cx="2557220" cy="1007389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মেয়ে।</a:t>
            </a:r>
            <a:endParaRPr lang="en-US" sz="48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99323" y="3683146"/>
            <a:ext cx="3688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রাজার ছিল তিন কন্যা।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52407" y="5491853"/>
            <a:ext cx="2332495" cy="836909"/>
          </a:xfrm>
          <a:prstGeom prst="rect">
            <a:avLst/>
          </a:prstGeom>
          <a:solidFill>
            <a:srgbClr val="11D8ED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হাসির রেখা</a:t>
            </a:r>
            <a:endParaRPr lang="en-US" sz="40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84902" y="5402475"/>
            <a:ext cx="7904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/>
              <a:t>-</a:t>
            </a:r>
            <a:r>
              <a:rPr lang="bn-IN" dirty="0"/>
              <a:t> 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3580109" y="5556709"/>
            <a:ext cx="2402237" cy="808502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হাসির চিহ্ন।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52826" y="5430298"/>
            <a:ext cx="31926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মাকে দেখে তার মুখে হাসির রেখা দেখা দিল।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17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/>
      <p:bldP spid="19" grpId="0" animBg="1"/>
      <p:bldP spid="20" grpId="0"/>
      <p:bldP spid="21" grpId="0" animBg="1"/>
      <p:bldP spid="2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508</TotalTime>
  <Words>419</Words>
  <Application>Microsoft Office PowerPoint</Application>
  <PresentationFormat>Widescreen</PresentationFormat>
  <Paragraphs>84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Calibri</vt:lpstr>
      <vt:lpstr>Calibri Light</vt:lpstr>
      <vt:lpstr>Garamond</vt:lpstr>
      <vt:lpstr>NikoshBAN</vt:lpstr>
      <vt:lpstr>Trebuchet MS</vt:lpstr>
      <vt:lpstr>Wingdings 3</vt:lpstr>
      <vt:lpstr>Organic</vt:lpstr>
      <vt:lpstr>Facet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60</cp:revision>
  <dcterms:created xsi:type="dcterms:W3CDTF">2018-05-22T15:19:52Z</dcterms:created>
  <dcterms:modified xsi:type="dcterms:W3CDTF">2019-10-24T15:20:07Z</dcterms:modified>
</cp:coreProperties>
</file>