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1" r:id="rId3"/>
    <p:sldId id="257" r:id="rId4"/>
    <p:sldId id="258" r:id="rId5"/>
    <p:sldId id="259" r:id="rId6"/>
    <p:sldId id="261" r:id="rId7"/>
    <p:sldId id="269" r:id="rId8"/>
    <p:sldId id="262" r:id="rId9"/>
    <p:sldId id="263" r:id="rId10"/>
    <p:sldId id="268" r:id="rId11"/>
    <p:sldId id="265" r:id="rId12"/>
    <p:sldId id="266" r:id="rId13"/>
    <p:sldId id="270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1B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.wav"/><Relationship Id="rId7" Type="http://schemas.openxmlformats.org/officeDocument/2006/relationships/image" Target="../media/image10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19300"/>
            <a:ext cx="8077200" cy="4076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666999" y="152400"/>
            <a:ext cx="3810001" cy="19389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12000" b="1" cap="none" spc="0" dirty="0">
                <a:ln w="11430">
                  <a:solidFill>
                    <a:schemeClr val="accent2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2000" b="1" cap="none" spc="0" dirty="0">
              <a:ln w="11430">
                <a:solidFill>
                  <a:schemeClr val="accent2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1030" name="Picture 6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97996"/>
            <a:ext cx="1418194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26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lumMod val="47000"/>
                <a:alpha val="52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28600"/>
            <a:ext cx="7069564" cy="156966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9600" b="1" cap="all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ব্ল্যাক বোর্ডের কাজ</a:t>
            </a:r>
            <a:endParaRPr lang="en-US" sz="9600" b="1" cap="all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3" b="2432"/>
          <a:stretch/>
        </p:blipFill>
        <p:spPr>
          <a:xfrm>
            <a:off x="1313366" y="2026860"/>
            <a:ext cx="6119232" cy="4330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45972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rgbClr val="5E9EFF">
                <a:lumMod val="47000"/>
                <a:alpha val="52000"/>
              </a:srgbClr>
            </a:gs>
            <a:gs pos="96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" y="38100"/>
            <a:ext cx="7788202" cy="13234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 algn="ctr"/>
            <a:r>
              <a:rPr lang="bn-IN" sz="8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পাঠ্যবইয়ের সাথে সমন্বয় </a:t>
            </a:r>
            <a:endParaRPr lang="en-US" sz="8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79" y="1295400"/>
            <a:ext cx="3967121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5176879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3800"/>
            <a:ext cx="9143999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837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54201"/>
            <a:ext cx="2048933" cy="2162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10" y="1854201"/>
            <a:ext cx="2336538" cy="2162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854203"/>
            <a:ext cx="2514600" cy="2162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203069" y="5460999"/>
            <a:ext cx="2743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গোলাকার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46269" y="5410199"/>
            <a:ext cx="3276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চতুর্ভুজ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29300" y="5410198"/>
            <a:ext cx="2743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574669" y="3429000"/>
            <a:ext cx="3225931" cy="253983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185779" y="2935290"/>
            <a:ext cx="3586621" cy="298274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0" y="152400"/>
            <a:ext cx="9210461" cy="1015663"/>
            <a:chOff x="90818" y="304800"/>
            <a:chExt cx="9210461" cy="1015663"/>
          </a:xfrm>
        </p:grpSpPr>
        <p:sp>
          <p:nvSpPr>
            <p:cNvPr id="2" name="Rectangle 1"/>
            <p:cNvSpPr/>
            <p:nvPr/>
          </p:nvSpPr>
          <p:spPr>
            <a:xfrm>
              <a:off x="90818" y="304800"/>
              <a:ext cx="6599124" cy="1015663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en-US" sz="6000" b="1" dirty="0" err="1">
                  <a:ln/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ছবি</a:t>
              </a:r>
              <a:r>
                <a:rPr lang="bn-IN" sz="6000" b="1" dirty="0">
                  <a:ln/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কার্ডের</a:t>
              </a:r>
              <a:r>
                <a:rPr lang="en-US" sz="6000" b="1" dirty="0">
                  <a:ln/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>
                  <a:ln/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সাথে</a:t>
              </a:r>
              <a:r>
                <a:rPr lang="en-US" sz="6000" b="1" dirty="0">
                  <a:ln/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>
                  <a:ln/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মিল</a:t>
              </a:r>
              <a:r>
                <a:rPr lang="en-US" sz="6000" b="1" dirty="0">
                  <a:ln/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>
                  <a:ln/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করি</a:t>
              </a:r>
              <a:r>
                <a:rPr lang="bn-IN" sz="6000" b="1" dirty="0">
                  <a:ln/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60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425157" y="397132"/>
              <a:ext cx="2876122" cy="83099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48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(দলীয় কাজ)</a:t>
              </a:r>
              <a:endPara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744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57778 -0.5592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89" y="-2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67">
              <a:srgbClr val="5E9EFF"/>
            </a:gs>
            <a:gs pos="12000">
              <a:srgbClr val="5E9EFF"/>
            </a:gs>
            <a:gs pos="85000">
              <a:srgbClr val="C4D6EB">
                <a:lumMod val="83000"/>
                <a:lumOff val="17000"/>
                <a:alpha val="39000"/>
              </a:srgbClr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2685" y="533400"/>
            <a:ext cx="2621230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8000" b="1" cap="all" spc="0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71015" y="2534840"/>
            <a:ext cx="876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বলব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3429000"/>
            <a:ext cx="9067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২.</a:t>
            </a:r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bn-IN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তুর্ভুজ</a:t>
            </a:r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ত্রিভুজ,গোলাকার</a:t>
            </a:r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বলব</a:t>
            </a:r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71015" y="4343398"/>
            <a:ext cx="9677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৩.খাতায় চতুর্ভুজ,ত্রিভুজ,গোলাকার আকৃতি আঁকতে বলব</a:t>
            </a:r>
            <a:r>
              <a:rPr lang="bn-IN" sz="4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51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68054"/>
            <a:ext cx="3690434" cy="255454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1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সমাপ্ত</a:t>
            </a:r>
            <a:endParaRPr lang="en-US" sz="1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637330"/>
            <a:ext cx="5388506" cy="22159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2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13800" b="1" cap="all" dirty="0">
                <a:ln w="0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cap="all" dirty="0">
              <a:ln w="0">
                <a:solidFill>
                  <a:srgbClr val="7030A0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957" y="2832258"/>
            <a:ext cx="3515296" cy="2633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3400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266C67-3DE8-49A2-ADCB-2533563B3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0"/>
            <a:ext cx="9144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0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28700" y="935131"/>
            <a:ext cx="7086600" cy="4987737"/>
            <a:chOff x="1143000" y="457200"/>
            <a:chExt cx="7086600" cy="4987737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2590800" y="457200"/>
              <a:ext cx="4343400" cy="990600"/>
            </a:xfrm>
            <a:prstGeom prst="wedgeRoundRectCallout">
              <a:avLst>
                <a:gd name="adj1" fmla="val -33667"/>
                <a:gd name="adj2" fmla="val 112850"/>
                <a:gd name="adj3" fmla="val 16667"/>
              </a:avLst>
            </a:prstGeom>
            <a:solidFill>
              <a:schemeClr val="bg2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5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2828836"/>
              <a:ext cx="7086600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মো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ঃ </a:t>
              </a:r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ফারুক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হোসেন</a:t>
              </a:r>
              <a:endParaRPr lang="bn-BD" sz="40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সহকারী শিক্ষক, গাড়াবাড়ীয়া সরকারী প্রাথমিক বিদ্যালয়, মহেশপুর, ঝিনাইদহ।</a:t>
              </a:r>
            </a:p>
            <a:p>
              <a:pPr algn="ctr"/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>
                  <a:latin typeface="NikoshBAN" pitchFamily="2" charset="0"/>
                  <a:cs typeface="NikoshBAN" pitchFamily="2" charset="0"/>
                </a:rPr>
                <a:t>ফোন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০১</a:t>
              </a:r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৯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০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৬</a:t>
              </a:r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0107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228600"/>
            <a:ext cx="6396303" cy="19389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1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12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21266105">
            <a:off x="-64690" y="1828799"/>
            <a:ext cx="8335936" cy="3785652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7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bn-IN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bn-IN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পাঠের শিরোনামঃ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জ্যা</a:t>
            </a:r>
            <a:r>
              <a:rPr lang="bn-IN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মি</a:t>
            </a:r>
            <a:r>
              <a:rPr lang="bn-I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bn-IN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lang="bn-IN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itchFamily="2" charset="0"/>
                <a:cs typeface="NikoshBAN" pitchFamily="2" charset="0"/>
              </a:rPr>
              <a:t> মিনিট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498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0"/>
            <a:ext cx="4495800" cy="19389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12000" b="1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2000" b="1" cap="all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1727"/>
            <a:ext cx="1967130" cy="1066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38100" y="2427407"/>
            <a:ext cx="8991600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২৭.১</a:t>
            </a:r>
            <a:r>
              <a:rPr lang="en-US" sz="4800" b="1" cap="none" spc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.১-চ</a:t>
            </a:r>
            <a:r>
              <a:rPr lang="bn-IN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তুর্ভুজ</a:t>
            </a:r>
            <a:r>
              <a:rPr lang="en-US" sz="4800" b="1" cap="none" spc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cap="none" spc="0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4800" b="1" cap="none" spc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cap="none" spc="0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4800" b="1" cap="none" spc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জ্যামিতিক</a:t>
            </a:r>
            <a:r>
              <a:rPr lang="en-US" sz="4800" b="1" cap="none" spc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আকৃতিগুলো</a:t>
            </a:r>
            <a:r>
              <a:rPr lang="en-US" sz="4800" b="1" cap="none" spc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শণাক্ত</a:t>
            </a:r>
            <a:r>
              <a:rPr lang="en-US" sz="4800" b="1" cap="none" spc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cap="none" spc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cap="none" spc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038600"/>
            <a:ext cx="8915400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২৭.</a:t>
            </a: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২.২- </a:t>
            </a:r>
            <a:r>
              <a:rPr lang="bn-IN" sz="4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en-US" sz="4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তুর্ভুজ</a:t>
            </a:r>
            <a:r>
              <a:rPr lang="en-US" sz="4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4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4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আকৃতিগুলো</a:t>
            </a:r>
            <a:r>
              <a:rPr lang="en-US" sz="4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sz="4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4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31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5010" y="838200"/>
            <a:ext cx="4466287" cy="15696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9600" b="1" dirty="0">
                <a:ln w="900" cmpd="sng">
                  <a:solidFill>
                    <a:schemeClr val="tx2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5400" b="1" dirty="0">
              <a:ln w="900" cmpd="sng">
                <a:solidFill>
                  <a:schemeClr val="tx2">
                    <a:lumMod val="5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199" y="3048000"/>
            <a:ext cx="8656057" cy="184665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পাঠ্যাংশঃ </a:t>
            </a:r>
          </a:p>
          <a:p>
            <a:pPr algn="ctr"/>
            <a:r>
              <a:rPr lang="bn-IN" sz="5400" b="1" dirty="0">
                <a:ln w="11430"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চতুর্ভুজ, ত্রিভুজ ও গোলাকার আকৃতি</a:t>
            </a:r>
            <a:endParaRPr lang="en-US" sz="5400" b="1" dirty="0">
              <a:ln w="11430">
                <a:solidFill>
                  <a:schemeClr val="accent3">
                    <a:lumMod val="7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249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752600"/>
            <a:ext cx="7391400" cy="464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020599" y="355600"/>
            <a:ext cx="6221576" cy="11079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 w="11430"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600" b="1" dirty="0">
                <a:ln w="11430"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600" b="1" dirty="0">
                <a:ln w="11430"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>
                <a:ln w="11430"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6600" b="1" dirty="0">
                <a:ln w="11430"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6600" b="1" dirty="0">
              <a:ln w="11430">
                <a:solidFill>
                  <a:schemeClr val="bg2">
                    <a:lumMod val="25000"/>
                  </a:schemeClr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06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5E9EFF"/>
            </a:gs>
            <a:gs pos="41000">
              <a:srgbClr val="85C2FF">
                <a:lumMod val="90000"/>
                <a:lumOff val="10000"/>
                <a:alpha val="46000"/>
              </a:srgbClr>
            </a:gs>
            <a:gs pos="66000">
              <a:srgbClr val="C4D6EB"/>
            </a:gs>
            <a:gs pos="99000">
              <a:srgbClr val="FFEBFA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04800"/>
            <a:ext cx="3591048" cy="15696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9600" b="1" cap="all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5400" b="1" cap="all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9" y="2053679"/>
            <a:ext cx="4191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4327600" y="3577679"/>
            <a:ext cx="2582759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6000" b="1" cap="none" spc="0" dirty="0">
                <a:ln/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কাঠি দিয়ে</a:t>
            </a:r>
            <a:endParaRPr lang="en-US" sz="6000" b="1" cap="none" spc="0" dirty="0">
              <a:ln/>
              <a:solidFill>
                <a:srgbClr val="0070C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1200" y="3485345"/>
            <a:ext cx="4226350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72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চতুর্ভুজ</a:t>
            </a:r>
            <a:endParaRPr lang="en-US" sz="72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9125" y="5197396"/>
            <a:ext cx="4190999" cy="11079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66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ম্যাচের কাঠি</a:t>
            </a:r>
            <a:endParaRPr lang="en-US" sz="6600" b="1" dirty="0">
              <a:ln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973859" y="43808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2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3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20000"/>
                <a:lumMod val="9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4283" y="285927"/>
            <a:ext cx="6324600" cy="1200329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7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আরো কিছু ছবি </a:t>
            </a:r>
            <a:r>
              <a:rPr lang="bn-IN" sz="7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138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29" y="1655128"/>
            <a:ext cx="2743200" cy="2867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39286" y="4446819"/>
            <a:ext cx="2787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5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ম্যাচের কাঠি</a:t>
            </a:r>
            <a:endParaRPr lang="en-US" sz="80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55128"/>
            <a:ext cx="3693622" cy="2791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5638078" y="4411457"/>
            <a:ext cx="1636988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1629" y="5168900"/>
            <a:ext cx="3048000" cy="13234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80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66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47210" y="5302478"/>
            <a:ext cx="3370811" cy="13234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80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গোলাকার</a:t>
            </a:r>
            <a:endParaRPr lang="en-US" sz="66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49372" y="5659398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648200" y="56593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6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10" grpId="0"/>
      <p:bldP spid="12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1095</TotalTime>
  <Words>161</Words>
  <Application>Microsoft Office PowerPoint</Application>
  <PresentationFormat>On-screen Show (4:3)</PresentationFormat>
  <Paragraphs>39</Paragraphs>
  <Slides>14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Lucida Sans Unicode</vt:lpstr>
      <vt:lpstr>NikoshBAN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129</cp:revision>
  <dcterms:created xsi:type="dcterms:W3CDTF">2006-08-16T00:00:00Z</dcterms:created>
  <dcterms:modified xsi:type="dcterms:W3CDTF">2019-07-14T09:04:57Z</dcterms:modified>
</cp:coreProperties>
</file>