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4" r:id="rId3"/>
    <p:sldId id="275" r:id="rId4"/>
    <p:sldId id="276" r:id="rId5"/>
    <p:sldId id="264" r:id="rId6"/>
    <p:sldId id="262" r:id="rId7"/>
    <p:sldId id="265" r:id="rId8"/>
    <p:sldId id="267" r:id="rId9"/>
    <p:sldId id="266" r:id="rId10"/>
    <p:sldId id="269" r:id="rId11"/>
    <p:sldId id="271" r:id="rId12"/>
    <p:sldId id="270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8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3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91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1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36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2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44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5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1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4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0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6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A05D08E-4AD0-4BF1-B63D-D9BB349167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2E1F8-1E41-434A-997B-309084289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62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8" y="-234462"/>
            <a:ext cx="12192000" cy="8006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430" y="268255"/>
            <a:ext cx="11523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আই.সি.টি ক্লাসে সবাইকে</a:t>
            </a:r>
            <a:endParaRPr lang="en-US" sz="96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38" y="3147375"/>
            <a:ext cx="6307015" cy="43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7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2369" y="-35167"/>
            <a:ext cx="9706708" cy="109024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82065"/>
            <a:ext cx="9167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bg1"/>
                </a:solidFill>
              </a:rPr>
              <a:t>   </a:t>
            </a:r>
            <a:r>
              <a:rPr lang="bn-IN" sz="4800" b="1" dirty="0" smtClean="0">
                <a:solidFill>
                  <a:schemeClr val="bg1"/>
                </a:solidFill>
              </a:rPr>
              <a:t>আউটপুট ডিভাইস কাকে বলে ?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562707" y="82063"/>
            <a:ext cx="855785" cy="808892"/>
          </a:xfrm>
          <a:prstGeom prst="star5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64523" y="1981198"/>
            <a:ext cx="8593015" cy="3423138"/>
          </a:xfrm>
          <a:prstGeom prst="roundRect">
            <a:avLst/>
          </a:prstGeom>
          <a:solidFill>
            <a:schemeClr val="tx1"/>
          </a:solidFill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28646" y="2266180"/>
            <a:ext cx="80420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ডিভাইসের মাধ্যমে কম্পিউটার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পুট ডিভাইস বলে ।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65385" y="3247292"/>
            <a:ext cx="1899138" cy="744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892" y="3251085"/>
            <a:ext cx="1477107" cy="787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892" y="3313027"/>
            <a:ext cx="1500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উত্তর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341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  <p:bldP spid="8" grpId="0" animBg="1"/>
      <p:bldP spid="9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22738" y="222739"/>
            <a:ext cx="2860431" cy="1125415"/>
          </a:xfrm>
          <a:prstGeom prst="round2Diag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5233" y="439268"/>
            <a:ext cx="2930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8153" y="1805354"/>
            <a:ext cx="10527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ইনপুট ডিভাইসের নাম বলা হয়েছে সেগুলো ছাড়া আরো কি কি ইনপুট ডিভাইস হতে পারে লিখ ।			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2031887"/>
            <a:ext cx="1125416" cy="646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769" y="3235570"/>
            <a:ext cx="10527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আউটপুট ডিভাইসের নাম বলা হয়েছে সেগুলো ছাড়া আরো কি কি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ডিভাইস হতে পারে লিখ 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5046" y="4994029"/>
            <a:ext cx="10527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ও </a:t>
            </a:r>
            <a:r>
              <a:rPr lang="bn-IN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</a:t>
            </a:r>
            <a:r>
              <a:rPr lang="bn-IN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 মধ্যে পার্থক্যগুলো কি কি খাতায় লেখ 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46" y="3802753"/>
            <a:ext cx="1098061" cy="823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82" y="5642892"/>
            <a:ext cx="1189525" cy="9912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208" y="2477365"/>
            <a:ext cx="1125416" cy="6462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6" y="3435023"/>
            <a:ext cx="1098061" cy="8235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3" y="5147257"/>
            <a:ext cx="1189525" cy="991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78107" y="2426709"/>
            <a:ext cx="24442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দল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98624" y="3947915"/>
            <a:ext cx="1709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 দল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98624" y="5824700"/>
            <a:ext cx="17748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বেলি দল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23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875"/>
                            </p:stCondLst>
                            <p:childTnLst>
                              <p:par>
                                <p:cTn id="8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875"/>
                            </p:stCondLst>
                            <p:childTnLst>
                              <p:par>
                                <p:cTn id="8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875"/>
                            </p:stCondLst>
                            <p:childTnLst>
                              <p:par>
                                <p:cTn id="9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250"/>
                            </p:stCondLst>
                            <p:childTnLst>
                              <p:par>
                                <p:cTn id="1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250"/>
                            </p:stCondLst>
                            <p:childTnLst>
                              <p:par>
                                <p:cTn id="1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62707" y="1195756"/>
            <a:ext cx="11207261" cy="4290643"/>
          </a:xfrm>
          <a:prstGeom prst="roundRect">
            <a:avLst/>
          </a:prstGeom>
          <a:solidFill>
            <a:srgbClr val="00B050"/>
          </a:solidFill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8554" y="1758462"/>
            <a:ext cx="2754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848707" y="2636351"/>
            <a:ext cx="339969" cy="3165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35922" y="2447781"/>
            <a:ext cx="82882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দুটি ইনপুট ডিভাইসের নাম বল ।</a:t>
            </a:r>
          </a:p>
          <a:p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আউটপুট ডিভাইসের নাম বল ।</a:t>
            </a:r>
          </a:p>
          <a:p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ওয়েব ক্যাম্প কি ধরণের ডিভাইস ?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848707" y="3467346"/>
            <a:ext cx="339969" cy="3165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854567" y="4318611"/>
            <a:ext cx="339969" cy="3165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5" y="279712"/>
            <a:ext cx="5998552" cy="3119247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5849815" y="926123"/>
            <a:ext cx="433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6050" y="3845169"/>
            <a:ext cx="90956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আই.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সি.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তে ইনপুট ও আউটপুট ডিভাইসের ব্যবহারের গুরুত্ব অপরিসীম”,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তুমি তা কিভাবে মূল্যায়ন করবে ?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2954" y="525810"/>
            <a:ext cx="1003495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শিক্ষক পরিচিতি 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</a:t>
            </a:r>
            <a:endParaRPr lang="en-US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শহিদুল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IN" sz="72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গাড়ীদহ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 মাদ্রাসা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০১৭২৪৬২২২০৯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 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shahidulgdm@gmail.com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399" y="1277814"/>
            <a:ext cx="2308485" cy="312929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40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831" y="316523"/>
            <a:ext cx="100349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 শ্রেণি </a:t>
            </a:r>
          </a:p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9163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1" y="1293200"/>
            <a:ext cx="4855553" cy="4615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4" y="1109785"/>
            <a:ext cx="6472002" cy="4857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8185" y="211015"/>
            <a:ext cx="902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দেখি 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215" y="5978769"/>
            <a:ext cx="902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 দেখে আমরা কি বুঝতে পারলাম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923" y="1031631"/>
            <a:ext cx="1121898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 ডিভাইস পরিচিতি</a:t>
            </a:r>
            <a:endParaRPr lang="en-US" sz="6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7200" b="1" dirty="0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- ২য়</a:t>
            </a:r>
          </a:p>
          <a:p>
            <a:pPr algn="ctr"/>
            <a:r>
              <a:rPr lang="bn-IN" sz="72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- ৮ ও ৯</a:t>
            </a:r>
            <a:endParaRPr lang="en-US" sz="7200" b="1" dirty="0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11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63" y="2087463"/>
            <a:ext cx="1152378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শেষে শিক্ষার্থীরা যা শিখবে – </a:t>
            </a:r>
            <a:endParaRPr lang="bn-BD" sz="4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ডিভাইসের নাম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 ডিভাইস এর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 ডিভাইস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পার্থক্য নির্ণয় করে ব্যাখ্যা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1603947" y="794478"/>
            <a:ext cx="3072983" cy="116923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4340" y="925560"/>
            <a:ext cx="4227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00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8" y="178776"/>
            <a:ext cx="2441331" cy="2441331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1395046" y="2309446"/>
            <a:ext cx="351692" cy="504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4092" y="2801816"/>
            <a:ext cx="2274276" cy="527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154" y="2895601"/>
            <a:ext cx="213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/>
              <a:t>ডিজিটাল ক্যামরা</a:t>
            </a:r>
            <a:endParaRPr lang="en-US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24" y="393293"/>
            <a:ext cx="2365992" cy="2068553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5662246" y="2461847"/>
            <a:ext cx="351692" cy="504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747846" y="2930771"/>
            <a:ext cx="2274276" cy="527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83016" y="2895603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77" y="73269"/>
            <a:ext cx="3255107" cy="2441331"/>
          </a:xfrm>
          <a:prstGeom prst="rect">
            <a:avLst/>
          </a:prstGeom>
        </p:spPr>
      </p:pic>
      <p:sp>
        <p:nvSpPr>
          <p:cNvPr id="21" name="Down Arrow 20"/>
          <p:cNvSpPr/>
          <p:nvPr/>
        </p:nvSpPr>
        <p:spPr>
          <a:xfrm>
            <a:off x="10093569" y="2368062"/>
            <a:ext cx="351692" cy="504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179169" y="2836986"/>
            <a:ext cx="2274276" cy="527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226062" y="2801818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89838" y="3985846"/>
            <a:ext cx="4328745" cy="923333"/>
            <a:chOff x="3689838" y="3985846"/>
            <a:chExt cx="4328745" cy="923333"/>
          </a:xfrm>
        </p:grpSpPr>
        <p:sp>
          <p:nvSpPr>
            <p:cNvPr id="24" name="Rectangle 23"/>
            <p:cNvSpPr/>
            <p:nvPr/>
          </p:nvSpPr>
          <p:spPr>
            <a:xfrm>
              <a:off x="3689838" y="3985846"/>
              <a:ext cx="4328745" cy="879231"/>
            </a:xfrm>
            <a:prstGeom prst="rect">
              <a:avLst/>
            </a:prstGeom>
            <a:ln w="76200">
              <a:solidFill>
                <a:srgbClr val="FF00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61983" y="3985849"/>
              <a:ext cx="4098621" cy="923330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ইনপুট ডিভাইস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" y="4822524"/>
            <a:ext cx="3947143" cy="1976861"/>
          </a:xfrm>
          <a:prstGeom prst="rect">
            <a:avLst/>
          </a:prstGeom>
        </p:spPr>
      </p:pic>
      <p:sp>
        <p:nvSpPr>
          <p:cNvPr id="29" name="Up Arrow 28"/>
          <p:cNvSpPr/>
          <p:nvPr/>
        </p:nvSpPr>
        <p:spPr>
          <a:xfrm>
            <a:off x="1641231" y="4325815"/>
            <a:ext cx="363415" cy="7737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73723" y="3821723"/>
            <a:ext cx="2274276" cy="527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55785" y="3786555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বোর্ড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653" y="3467835"/>
            <a:ext cx="3190874" cy="3190874"/>
          </a:xfrm>
          <a:prstGeom prst="rect">
            <a:avLst/>
          </a:prstGeom>
        </p:spPr>
      </p:pic>
      <p:sp>
        <p:nvSpPr>
          <p:cNvPr id="34" name="Left Arrow 33"/>
          <p:cNvSpPr/>
          <p:nvPr/>
        </p:nvSpPr>
        <p:spPr>
          <a:xfrm>
            <a:off x="8077197" y="5345723"/>
            <a:ext cx="1207477" cy="3516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913687" y="5275385"/>
            <a:ext cx="2163512" cy="527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913687" y="5263663"/>
            <a:ext cx="210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ওয়েব ক্যাম্প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800"/>
                            </p:stCondLst>
                            <p:childTnLst>
                              <p:par>
                                <p:cTn id="1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800"/>
                            </p:stCondLst>
                            <p:childTnLst>
                              <p:par>
                                <p:cTn id="1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800"/>
                            </p:stCondLst>
                            <p:childTnLst>
                              <p:par>
                                <p:cTn id="1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 animBg="1"/>
      <p:bldP spid="15" grpId="0" animBg="1"/>
      <p:bldP spid="16" grpId="0"/>
      <p:bldP spid="21" grpId="0" animBg="1"/>
      <p:bldP spid="22" grpId="0" animBg="1"/>
      <p:bldP spid="23" grpId="0"/>
      <p:bldP spid="29" grpId="0" animBg="1"/>
      <p:bldP spid="31" grpId="0" animBg="1"/>
      <p:bldP spid="32" grpId="0"/>
      <p:bldP spid="34" grpId="0" animBg="1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2369" y="-35167"/>
            <a:ext cx="9706708" cy="109024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82065"/>
            <a:ext cx="9167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bg1"/>
                </a:solidFill>
              </a:rPr>
              <a:t>   ইনপুট ডিভাইস কাকে বলে </a:t>
            </a:r>
            <a:r>
              <a:rPr lang="bn-IN" sz="6000" b="1" dirty="0" smtClean="0">
                <a:solidFill>
                  <a:schemeClr val="bg1"/>
                </a:solidFill>
              </a:rPr>
              <a:t>?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562707" y="82063"/>
            <a:ext cx="855785" cy="808892"/>
          </a:xfrm>
          <a:prstGeom prst="star5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49969" y="1629508"/>
            <a:ext cx="7807569" cy="4724400"/>
          </a:xfrm>
          <a:prstGeom prst="roundRect">
            <a:avLst/>
          </a:prstGeom>
          <a:solidFill>
            <a:schemeClr val="tx1"/>
          </a:solidFill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36831" y="2145323"/>
            <a:ext cx="69986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ডিভাইসের মাধ্যমে কম্পিউটারে কোন তথ্য প্রবেশ করা যায়, তাকে ইনপুট ডিভাইস বলে ।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62554" y="3247292"/>
            <a:ext cx="1899138" cy="744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97166" y="3204644"/>
            <a:ext cx="1477107" cy="787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5431" y="3247292"/>
            <a:ext cx="1500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উত্তর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6491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8" grpId="0" animBg="1"/>
      <p:bldP spid="9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5316" y="3329355"/>
            <a:ext cx="1503484" cy="52753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31" y="1"/>
            <a:ext cx="3317630" cy="2903596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099538" y="2426679"/>
            <a:ext cx="269631" cy="715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65785" y="3153510"/>
            <a:ext cx="1184031" cy="52753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67" y="1832"/>
            <a:ext cx="3925760" cy="2612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79155" cy="2825261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949569" y="2602524"/>
            <a:ext cx="269631" cy="715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390185" y="2250833"/>
            <a:ext cx="269631" cy="715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921262" y="2989387"/>
            <a:ext cx="1184031" cy="52753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স্পী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54" y="4536831"/>
            <a:ext cx="3339008" cy="2321169"/>
          </a:xfrm>
          <a:prstGeom prst="rect">
            <a:avLst/>
          </a:prstGeom>
        </p:spPr>
      </p:pic>
      <p:sp>
        <p:nvSpPr>
          <p:cNvPr id="17" name="Up Arrow 16"/>
          <p:cNvSpPr/>
          <p:nvPr/>
        </p:nvSpPr>
        <p:spPr>
          <a:xfrm>
            <a:off x="3024554" y="3930961"/>
            <a:ext cx="281354" cy="6410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497016" y="3411417"/>
            <a:ext cx="1324708" cy="52753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49816" y="4536831"/>
            <a:ext cx="5978769" cy="1934307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990492" y="4724400"/>
            <a:ext cx="5685693" cy="16060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90491" y="4724400"/>
            <a:ext cx="5685693" cy="160606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88369" y="5039097"/>
            <a:ext cx="48181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18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"/>
                            </p:stCondLst>
                            <p:childTnLst>
                              <p:par>
                                <p:cTn id="1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" grpId="0" animBg="1"/>
      <p:bldP spid="3" grpId="0" animBg="1"/>
      <p:bldP spid="5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491</TotalTime>
  <Words>261</Words>
  <Application>Microsoft Office PowerPoint</Application>
  <PresentationFormat>Custom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</dc:creator>
  <cp:lastModifiedBy>SHAHIDUL ISLAM</cp:lastModifiedBy>
  <cp:revision>97</cp:revision>
  <dcterms:created xsi:type="dcterms:W3CDTF">2016-12-20T10:18:38Z</dcterms:created>
  <dcterms:modified xsi:type="dcterms:W3CDTF">2019-10-27T09:05:56Z</dcterms:modified>
</cp:coreProperties>
</file>