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6"/>
  </p:notesMasterIdLst>
  <p:sldIdLst>
    <p:sldId id="257" r:id="rId6"/>
    <p:sldId id="258" r:id="rId7"/>
    <p:sldId id="259" r:id="rId8"/>
    <p:sldId id="256" r:id="rId9"/>
    <p:sldId id="264" r:id="rId10"/>
    <p:sldId id="260" r:id="rId11"/>
    <p:sldId id="261" r:id="rId12"/>
    <p:sldId id="262" r:id="rId13"/>
    <p:sldId id="263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455F-C9B0-4A06-974F-2B4625B5BE2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A9E56-F42D-4E0B-B91D-223E3EFC0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5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3AE94D-48BB-4801-A564-BC072B7719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12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4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8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89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C8E7F-18BA-4DCF-8009-6FC702F315CB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157F74-C236-477F-9CC9-ED5819DA241D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190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39934-AA6D-4515-AFAB-EDBFF74FB9ED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5B847E-5D89-4144-A30B-0FDDABA9D099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224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2426910 h 640"/>
              <a:gd name="T6" fmla="*/ 2147483646 w 2706"/>
              <a:gd name="T7" fmla="*/ 47345203 h 640"/>
              <a:gd name="T8" fmla="*/ 2147483646 w 2706"/>
              <a:gd name="T9" fmla="*/ 74755995 h 640"/>
              <a:gd name="T10" fmla="*/ 2147483646 w 2706"/>
              <a:gd name="T11" fmla="*/ 102165671 h 640"/>
              <a:gd name="T12" fmla="*/ 2147483646 w 2706"/>
              <a:gd name="T13" fmla="*/ 134560345 h 640"/>
              <a:gd name="T14" fmla="*/ 2147483646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6 w 2706"/>
              <a:gd name="T79" fmla="*/ 737588839 h 640"/>
              <a:gd name="T80" fmla="*/ 2147483646 w 2706"/>
              <a:gd name="T81" fmla="*/ 722637193 h 640"/>
              <a:gd name="T82" fmla="*/ 2147483646 w 2706"/>
              <a:gd name="T83" fmla="*/ 707686664 h 640"/>
              <a:gd name="T84" fmla="*/ 2147483646 w 2706"/>
              <a:gd name="T85" fmla="*/ 690243636 h 640"/>
              <a:gd name="T86" fmla="*/ 2147483646 w 2706"/>
              <a:gd name="T87" fmla="*/ 672800607 h 640"/>
              <a:gd name="T88" fmla="*/ 2147483646 w 2706"/>
              <a:gd name="T89" fmla="*/ 652866196 h 640"/>
              <a:gd name="T90" fmla="*/ 2147483646 w 2706"/>
              <a:gd name="T91" fmla="*/ 632930669 h 640"/>
              <a:gd name="T92" fmla="*/ 2147483646 w 2706"/>
              <a:gd name="T93" fmla="*/ 610503759 h 640"/>
              <a:gd name="T94" fmla="*/ 2147483646 w 2706"/>
              <a:gd name="T95" fmla="*/ 588077965 h 640"/>
              <a:gd name="T96" fmla="*/ 2147483646 w 2706"/>
              <a:gd name="T97" fmla="*/ 538240263 h 640"/>
              <a:gd name="T98" fmla="*/ 2147483646 w 2706"/>
              <a:gd name="T99" fmla="*/ 485911178 h 640"/>
              <a:gd name="T100" fmla="*/ 2147483646 w 2706"/>
              <a:gd name="T101" fmla="*/ 485911178 h 640"/>
              <a:gd name="T102" fmla="*/ 2147483646 w 2706"/>
              <a:gd name="T103" fmla="*/ 483419795 h 640"/>
              <a:gd name="T104" fmla="*/ 2147483646 w 2706"/>
              <a:gd name="T105" fmla="*/ 483419795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890318333 h 762"/>
              <a:gd name="T2" fmla="*/ 2147483646 w 5216"/>
              <a:gd name="T3" fmla="*/ 855403517 h 762"/>
              <a:gd name="T4" fmla="*/ 2147483646 w 5216"/>
              <a:gd name="T5" fmla="*/ 760636483 h 762"/>
              <a:gd name="T6" fmla="*/ 2147483646 w 5216"/>
              <a:gd name="T7" fmla="*/ 633448150 h 762"/>
              <a:gd name="T8" fmla="*/ 2147483646 w 5216"/>
              <a:gd name="T9" fmla="*/ 466356850 h 762"/>
              <a:gd name="T10" fmla="*/ 2147483646 w 5216"/>
              <a:gd name="T11" fmla="*/ 369095183 h 762"/>
              <a:gd name="T12" fmla="*/ 2147483646 w 5216"/>
              <a:gd name="T13" fmla="*/ 294278517 h 762"/>
              <a:gd name="T14" fmla="*/ 2147483646 w 5216"/>
              <a:gd name="T15" fmla="*/ 229438150 h 762"/>
              <a:gd name="T16" fmla="*/ 2147483646 w 5216"/>
              <a:gd name="T17" fmla="*/ 174571850 h 762"/>
              <a:gd name="T18" fmla="*/ 2147483646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6 w 5216"/>
              <a:gd name="T45" fmla="*/ 643423333 h 762"/>
              <a:gd name="T46" fmla="*/ 2147483646 w 5216"/>
              <a:gd name="T47" fmla="*/ 713251850 h 762"/>
              <a:gd name="T48" fmla="*/ 2147483646 w 5216"/>
              <a:gd name="T49" fmla="*/ 773105183 h 762"/>
              <a:gd name="T50" fmla="*/ 2147483646 w 5216"/>
              <a:gd name="T51" fmla="*/ 825476850 h 762"/>
              <a:gd name="T52" fmla="*/ 2147483646 w 5216"/>
              <a:gd name="T53" fmla="*/ 865379817 h 762"/>
              <a:gd name="T54" fmla="*/ 2147483646 w 5216"/>
              <a:gd name="T55" fmla="*/ 900293517 h 762"/>
              <a:gd name="T56" fmla="*/ 2147483646 w 5216"/>
              <a:gd name="T57" fmla="*/ 922738517 h 762"/>
              <a:gd name="T58" fmla="*/ 2147483646 w 5216"/>
              <a:gd name="T59" fmla="*/ 940196483 h 762"/>
              <a:gd name="T60" fmla="*/ 2147483646 w 5216"/>
              <a:gd name="T61" fmla="*/ 950171667 h 762"/>
              <a:gd name="T62" fmla="*/ 2147483646 w 5216"/>
              <a:gd name="T63" fmla="*/ 950171667 h 762"/>
              <a:gd name="T64" fmla="*/ 2147483646 w 5216"/>
              <a:gd name="T65" fmla="*/ 945183517 h 762"/>
              <a:gd name="T66" fmla="*/ 2147483646 w 5216"/>
              <a:gd name="T67" fmla="*/ 932714817 h 762"/>
              <a:gd name="T68" fmla="*/ 2147483646 w 5216"/>
              <a:gd name="T69" fmla="*/ 912763333 h 762"/>
              <a:gd name="T70" fmla="*/ 2147483646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6 w 5144"/>
              <a:gd name="T37" fmla="*/ 72272589 h 694"/>
              <a:gd name="T38" fmla="*/ 2147483646 w 5144"/>
              <a:gd name="T39" fmla="*/ 99687369 h 694"/>
              <a:gd name="T40" fmla="*/ 2147483646 w 5144"/>
              <a:gd name="T41" fmla="*/ 132085234 h 694"/>
              <a:gd name="T42" fmla="*/ 2147483646 w 5144"/>
              <a:gd name="T43" fmla="*/ 171959958 h 694"/>
              <a:gd name="T44" fmla="*/ 2147483646 w 5144"/>
              <a:gd name="T45" fmla="*/ 216818883 h 694"/>
              <a:gd name="T46" fmla="*/ 2147483646 w 5144"/>
              <a:gd name="T47" fmla="*/ 269154668 h 694"/>
              <a:gd name="T48" fmla="*/ 2147483646 w 5144"/>
              <a:gd name="T49" fmla="*/ 331458855 h 694"/>
              <a:gd name="T50" fmla="*/ 2147483646 w 5144"/>
              <a:gd name="T51" fmla="*/ 398747244 h 694"/>
              <a:gd name="T52" fmla="*/ 2147483646 w 5144"/>
              <a:gd name="T53" fmla="*/ 473512491 h 694"/>
              <a:gd name="T54" fmla="*/ 2147483646 w 5144"/>
              <a:gd name="T55" fmla="*/ 558247257 h 694"/>
              <a:gd name="T56" fmla="*/ 2147483646 w 5144"/>
              <a:gd name="T57" fmla="*/ 650456650 h 694"/>
              <a:gd name="T58" fmla="*/ 2147483646 w 5144"/>
              <a:gd name="T59" fmla="*/ 752636678 h 694"/>
              <a:gd name="T60" fmla="*/ 2147483646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6 w 3112"/>
              <a:gd name="T21" fmla="*/ 192224091 h 584"/>
              <a:gd name="T22" fmla="*/ 2147483646 w 3112"/>
              <a:gd name="T23" fmla="*/ 134806230 h 584"/>
              <a:gd name="T24" fmla="*/ 2147483646 w 3112"/>
              <a:gd name="T25" fmla="*/ 109841699 h 584"/>
              <a:gd name="T26" fmla="*/ 2147483646 w 3112"/>
              <a:gd name="T27" fmla="*/ 84878286 h 584"/>
              <a:gd name="T28" fmla="*/ 2147483646 w 3112"/>
              <a:gd name="T29" fmla="*/ 64906662 h 584"/>
              <a:gd name="T30" fmla="*/ 2147483646 w 3112"/>
              <a:gd name="T31" fmla="*/ 44935037 h 584"/>
              <a:gd name="T32" fmla="*/ 2147483646 w 3112"/>
              <a:gd name="T33" fmla="*/ 29957436 h 584"/>
              <a:gd name="T34" fmla="*/ 2147483646 w 3112"/>
              <a:gd name="T35" fmla="*/ 17474613 h 584"/>
              <a:gd name="T36" fmla="*/ 2147483646 w 3112"/>
              <a:gd name="T37" fmla="*/ 7488800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636203066 h 1192"/>
              <a:gd name="T2" fmla="*/ 2147483646 w 8196"/>
              <a:gd name="T3" fmla="*/ 708272557 h 1192"/>
              <a:gd name="T4" fmla="*/ 2147483646 w 8196"/>
              <a:gd name="T5" fmla="*/ 770402158 h 1192"/>
              <a:gd name="T6" fmla="*/ 2147483646 w 8196"/>
              <a:gd name="T7" fmla="*/ 827560144 h 1192"/>
              <a:gd name="T8" fmla="*/ 2147483646 w 8196"/>
              <a:gd name="T9" fmla="*/ 872293546 h 1192"/>
              <a:gd name="T10" fmla="*/ 2147483646 w 8196"/>
              <a:gd name="T11" fmla="*/ 907085945 h 1192"/>
              <a:gd name="T12" fmla="*/ 2147483646 w 8196"/>
              <a:gd name="T13" fmla="*/ 931937340 h 1192"/>
              <a:gd name="T14" fmla="*/ 2147483646 w 8196"/>
              <a:gd name="T15" fmla="*/ 946848846 h 1192"/>
              <a:gd name="T16" fmla="*/ 2147483646 w 8196"/>
              <a:gd name="T17" fmla="*/ 944363037 h 1192"/>
              <a:gd name="T18" fmla="*/ 2147483646 w 8196"/>
              <a:gd name="T19" fmla="*/ 931937340 h 1192"/>
              <a:gd name="T20" fmla="*/ 2147483646 w 8196"/>
              <a:gd name="T21" fmla="*/ 902115443 h 1192"/>
              <a:gd name="T22" fmla="*/ 2147483646 w 8196"/>
              <a:gd name="T23" fmla="*/ 857382041 h 1192"/>
              <a:gd name="T24" fmla="*/ 2147483646 w 8196"/>
              <a:gd name="T25" fmla="*/ 797738247 h 1192"/>
              <a:gd name="T26" fmla="*/ 2147483646 w 8196"/>
              <a:gd name="T27" fmla="*/ 718213560 h 1192"/>
              <a:gd name="T28" fmla="*/ 2147483646 w 8196"/>
              <a:gd name="T29" fmla="*/ 621291560 h 1192"/>
              <a:gd name="T30" fmla="*/ 2147483646 w 8196"/>
              <a:gd name="T31" fmla="*/ 504488666 h 1192"/>
              <a:gd name="T32" fmla="*/ 2147483646 w 8196"/>
              <a:gd name="T33" fmla="*/ 367804880 h 1192"/>
              <a:gd name="T34" fmla="*/ 2147483646 w 8196"/>
              <a:gd name="T35" fmla="*/ 298220083 h 1192"/>
              <a:gd name="T36" fmla="*/ 2147483646 w 8196"/>
              <a:gd name="T37" fmla="*/ 183901883 h 1192"/>
              <a:gd name="T38" fmla="*/ 2147483646 w 8196"/>
              <a:gd name="T39" fmla="*/ 101891388 h 1192"/>
              <a:gd name="T40" fmla="*/ 2147483646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6 w 8196"/>
              <a:gd name="T65" fmla="*/ 1481159409 h 1192"/>
              <a:gd name="T66" fmla="*/ 2147483646 w 8196"/>
              <a:gd name="T67" fmla="*/ 1473704213 h 1192"/>
              <a:gd name="T68" fmla="*/ 2147483646 w 8196"/>
              <a:gd name="T69" fmla="*/ 633717257 h 1192"/>
              <a:gd name="T70" fmla="*/ 2147483646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9F56-F780-4B0D-8543-5473CFBF9258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D40A65-021F-4EFD-A41D-53403563A62A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38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8144F-79BA-4089-8ED1-1B30F510A539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424333-6DCB-4D34-A2F8-21D64A7EFBC6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7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F7F8-EA64-422C-8DAF-F907CB7D2E0B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BD3252-03F7-4CF9-947F-3C5EF7D77E6E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64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3321-73A1-4A10-B255-69F79D835AAA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7AFEA1-1F3C-4888-B447-64E78EBA8C89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40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1D45-6B6B-493D-8E45-8AEC16947AE9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5AE7DD-122A-49AC-B268-338A87B80FB3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96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34331-483B-451E-A4F7-30F3C640661D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A0BF38-ACF8-428A-B49D-EAE36FD273FD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4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64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DF4AE-F79F-48CD-953C-681912E0B740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64135B-5038-43EE-A623-5908A8A0ED18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73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E64A-EB6F-4CD1-ADD5-8009F845DDFE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FA4CD4-0155-4DDE-A882-B4281BDE3805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890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6D2C-4413-4D42-9A91-999342A52B34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E3378E-BAD8-45BD-8946-013869DA76CC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97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C8E7F-18BA-4DCF-8009-6FC702F315CB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157F74-C236-477F-9CC9-ED5819DA241D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55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39934-AA6D-4515-AFAB-EDBFF74FB9ED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5B847E-5D89-4144-A30B-0FDDABA9D099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75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2426910 h 640"/>
              <a:gd name="T6" fmla="*/ 2147483646 w 2706"/>
              <a:gd name="T7" fmla="*/ 47345203 h 640"/>
              <a:gd name="T8" fmla="*/ 2147483646 w 2706"/>
              <a:gd name="T9" fmla="*/ 74755995 h 640"/>
              <a:gd name="T10" fmla="*/ 2147483646 w 2706"/>
              <a:gd name="T11" fmla="*/ 102165671 h 640"/>
              <a:gd name="T12" fmla="*/ 2147483646 w 2706"/>
              <a:gd name="T13" fmla="*/ 134560345 h 640"/>
              <a:gd name="T14" fmla="*/ 2147483646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6 w 2706"/>
              <a:gd name="T79" fmla="*/ 737588839 h 640"/>
              <a:gd name="T80" fmla="*/ 2147483646 w 2706"/>
              <a:gd name="T81" fmla="*/ 722637193 h 640"/>
              <a:gd name="T82" fmla="*/ 2147483646 w 2706"/>
              <a:gd name="T83" fmla="*/ 707686664 h 640"/>
              <a:gd name="T84" fmla="*/ 2147483646 w 2706"/>
              <a:gd name="T85" fmla="*/ 690243636 h 640"/>
              <a:gd name="T86" fmla="*/ 2147483646 w 2706"/>
              <a:gd name="T87" fmla="*/ 672800607 h 640"/>
              <a:gd name="T88" fmla="*/ 2147483646 w 2706"/>
              <a:gd name="T89" fmla="*/ 652866196 h 640"/>
              <a:gd name="T90" fmla="*/ 2147483646 w 2706"/>
              <a:gd name="T91" fmla="*/ 632930669 h 640"/>
              <a:gd name="T92" fmla="*/ 2147483646 w 2706"/>
              <a:gd name="T93" fmla="*/ 610503759 h 640"/>
              <a:gd name="T94" fmla="*/ 2147483646 w 2706"/>
              <a:gd name="T95" fmla="*/ 588077965 h 640"/>
              <a:gd name="T96" fmla="*/ 2147483646 w 2706"/>
              <a:gd name="T97" fmla="*/ 538240263 h 640"/>
              <a:gd name="T98" fmla="*/ 2147483646 w 2706"/>
              <a:gd name="T99" fmla="*/ 485911178 h 640"/>
              <a:gd name="T100" fmla="*/ 2147483646 w 2706"/>
              <a:gd name="T101" fmla="*/ 485911178 h 640"/>
              <a:gd name="T102" fmla="*/ 2147483646 w 2706"/>
              <a:gd name="T103" fmla="*/ 483419795 h 640"/>
              <a:gd name="T104" fmla="*/ 2147483646 w 2706"/>
              <a:gd name="T105" fmla="*/ 483419795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890318333 h 762"/>
              <a:gd name="T2" fmla="*/ 2147483646 w 5216"/>
              <a:gd name="T3" fmla="*/ 855403517 h 762"/>
              <a:gd name="T4" fmla="*/ 2147483646 w 5216"/>
              <a:gd name="T5" fmla="*/ 760636483 h 762"/>
              <a:gd name="T6" fmla="*/ 2147483646 w 5216"/>
              <a:gd name="T7" fmla="*/ 633448150 h 762"/>
              <a:gd name="T8" fmla="*/ 2147483646 w 5216"/>
              <a:gd name="T9" fmla="*/ 466356850 h 762"/>
              <a:gd name="T10" fmla="*/ 2147483646 w 5216"/>
              <a:gd name="T11" fmla="*/ 369095183 h 762"/>
              <a:gd name="T12" fmla="*/ 2147483646 w 5216"/>
              <a:gd name="T13" fmla="*/ 294278517 h 762"/>
              <a:gd name="T14" fmla="*/ 2147483646 w 5216"/>
              <a:gd name="T15" fmla="*/ 229438150 h 762"/>
              <a:gd name="T16" fmla="*/ 2147483646 w 5216"/>
              <a:gd name="T17" fmla="*/ 174571850 h 762"/>
              <a:gd name="T18" fmla="*/ 2147483646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6 w 5216"/>
              <a:gd name="T45" fmla="*/ 643423333 h 762"/>
              <a:gd name="T46" fmla="*/ 2147483646 w 5216"/>
              <a:gd name="T47" fmla="*/ 713251850 h 762"/>
              <a:gd name="T48" fmla="*/ 2147483646 w 5216"/>
              <a:gd name="T49" fmla="*/ 773105183 h 762"/>
              <a:gd name="T50" fmla="*/ 2147483646 w 5216"/>
              <a:gd name="T51" fmla="*/ 825476850 h 762"/>
              <a:gd name="T52" fmla="*/ 2147483646 w 5216"/>
              <a:gd name="T53" fmla="*/ 865379817 h 762"/>
              <a:gd name="T54" fmla="*/ 2147483646 w 5216"/>
              <a:gd name="T55" fmla="*/ 900293517 h 762"/>
              <a:gd name="T56" fmla="*/ 2147483646 w 5216"/>
              <a:gd name="T57" fmla="*/ 922738517 h 762"/>
              <a:gd name="T58" fmla="*/ 2147483646 w 5216"/>
              <a:gd name="T59" fmla="*/ 940196483 h 762"/>
              <a:gd name="T60" fmla="*/ 2147483646 w 5216"/>
              <a:gd name="T61" fmla="*/ 950171667 h 762"/>
              <a:gd name="T62" fmla="*/ 2147483646 w 5216"/>
              <a:gd name="T63" fmla="*/ 950171667 h 762"/>
              <a:gd name="T64" fmla="*/ 2147483646 w 5216"/>
              <a:gd name="T65" fmla="*/ 945183517 h 762"/>
              <a:gd name="T66" fmla="*/ 2147483646 w 5216"/>
              <a:gd name="T67" fmla="*/ 932714817 h 762"/>
              <a:gd name="T68" fmla="*/ 2147483646 w 5216"/>
              <a:gd name="T69" fmla="*/ 912763333 h 762"/>
              <a:gd name="T70" fmla="*/ 2147483646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6 w 5144"/>
              <a:gd name="T37" fmla="*/ 72272589 h 694"/>
              <a:gd name="T38" fmla="*/ 2147483646 w 5144"/>
              <a:gd name="T39" fmla="*/ 99687369 h 694"/>
              <a:gd name="T40" fmla="*/ 2147483646 w 5144"/>
              <a:gd name="T41" fmla="*/ 132085234 h 694"/>
              <a:gd name="T42" fmla="*/ 2147483646 w 5144"/>
              <a:gd name="T43" fmla="*/ 171959958 h 694"/>
              <a:gd name="T44" fmla="*/ 2147483646 w 5144"/>
              <a:gd name="T45" fmla="*/ 216818883 h 694"/>
              <a:gd name="T46" fmla="*/ 2147483646 w 5144"/>
              <a:gd name="T47" fmla="*/ 269154668 h 694"/>
              <a:gd name="T48" fmla="*/ 2147483646 w 5144"/>
              <a:gd name="T49" fmla="*/ 331458855 h 694"/>
              <a:gd name="T50" fmla="*/ 2147483646 w 5144"/>
              <a:gd name="T51" fmla="*/ 398747244 h 694"/>
              <a:gd name="T52" fmla="*/ 2147483646 w 5144"/>
              <a:gd name="T53" fmla="*/ 473512491 h 694"/>
              <a:gd name="T54" fmla="*/ 2147483646 w 5144"/>
              <a:gd name="T55" fmla="*/ 558247257 h 694"/>
              <a:gd name="T56" fmla="*/ 2147483646 w 5144"/>
              <a:gd name="T57" fmla="*/ 650456650 h 694"/>
              <a:gd name="T58" fmla="*/ 2147483646 w 5144"/>
              <a:gd name="T59" fmla="*/ 752636678 h 694"/>
              <a:gd name="T60" fmla="*/ 2147483646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6 w 3112"/>
              <a:gd name="T21" fmla="*/ 192224091 h 584"/>
              <a:gd name="T22" fmla="*/ 2147483646 w 3112"/>
              <a:gd name="T23" fmla="*/ 134806230 h 584"/>
              <a:gd name="T24" fmla="*/ 2147483646 w 3112"/>
              <a:gd name="T25" fmla="*/ 109841699 h 584"/>
              <a:gd name="T26" fmla="*/ 2147483646 w 3112"/>
              <a:gd name="T27" fmla="*/ 84878286 h 584"/>
              <a:gd name="T28" fmla="*/ 2147483646 w 3112"/>
              <a:gd name="T29" fmla="*/ 64906662 h 584"/>
              <a:gd name="T30" fmla="*/ 2147483646 w 3112"/>
              <a:gd name="T31" fmla="*/ 44935037 h 584"/>
              <a:gd name="T32" fmla="*/ 2147483646 w 3112"/>
              <a:gd name="T33" fmla="*/ 29957436 h 584"/>
              <a:gd name="T34" fmla="*/ 2147483646 w 3112"/>
              <a:gd name="T35" fmla="*/ 17474613 h 584"/>
              <a:gd name="T36" fmla="*/ 2147483646 w 3112"/>
              <a:gd name="T37" fmla="*/ 7488800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636203066 h 1192"/>
              <a:gd name="T2" fmla="*/ 2147483646 w 8196"/>
              <a:gd name="T3" fmla="*/ 708272557 h 1192"/>
              <a:gd name="T4" fmla="*/ 2147483646 w 8196"/>
              <a:gd name="T5" fmla="*/ 770402158 h 1192"/>
              <a:gd name="T6" fmla="*/ 2147483646 w 8196"/>
              <a:gd name="T7" fmla="*/ 827560144 h 1192"/>
              <a:gd name="T8" fmla="*/ 2147483646 w 8196"/>
              <a:gd name="T9" fmla="*/ 872293546 h 1192"/>
              <a:gd name="T10" fmla="*/ 2147483646 w 8196"/>
              <a:gd name="T11" fmla="*/ 907085945 h 1192"/>
              <a:gd name="T12" fmla="*/ 2147483646 w 8196"/>
              <a:gd name="T13" fmla="*/ 931937340 h 1192"/>
              <a:gd name="T14" fmla="*/ 2147483646 w 8196"/>
              <a:gd name="T15" fmla="*/ 946848846 h 1192"/>
              <a:gd name="T16" fmla="*/ 2147483646 w 8196"/>
              <a:gd name="T17" fmla="*/ 944363037 h 1192"/>
              <a:gd name="T18" fmla="*/ 2147483646 w 8196"/>
              <a:gd name="T19" fmla="*/ 931937340 h 1192"/>
              <a:gd name="T20" fmla="*/ 2147483646 w 8196"/>
              <a:gd name="T21" fmla="*/ 902115443 h 1192"/>
              <a:gd name="T22" fmla="*/ 2147483646 w 8196"/>
              <a:gd name="T23" fmla="*/ 857382041 h 1192"/>
              <a:gd name="T24" fmla="*/ 2147483646 w 8196"/>
              <a:gd name="T25" fmla="*/ 797738247 h 1192"/>
              <a:gd name="T26" fmla="*/ 2147483646 w 8196"/>
              <a:gd name="T27" fmla="*/ 718213560 h 1192"/>
              <a:gd name="T28" fmla="*/ 2147483646 w 8196"/>
              <a:gd name="T29" fmla="*/ 621291560 h 1192"/>
              <a:gd name="T30" fmla="*/ 2147483646 w 8196"/>
              <a:gd name="T31" fmla="*/ 504488666 h 1192"/>
              <a:gd name="T32" fmla="*/ 2147483646 w 8196"/>
              <a:gd name="T33" fmla="*/ 367804880 h 1192"/>
              <a:gd name="T34" fmla="*/ 2147483646 w 8196"/>
              <a:gd name="T35" fmla="*/ 298220083 h 1192"/>
              <a:gd name="T36" fmla="*/ 2147483646 w 8196"/>
              <a:gd name="T37" fmla="*/ 183901883 h 1192"/>
              <a:gd name="T38" fmla="*/ 2147483646 w 8196"/>
              <a:gd name="T39" fmla="*/ 101891388 h 1192"/>
              <a:gd name="T40" fmla="*/ 2147483646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6 w 8196"/>
              <a:gd name="T65" fmla="*/ 1481159409 h 1192"/>
              <a:gd name="T66" fmla="*/ 2147483646 w 8196"/>
              <a:gd name="T67" fmla="*/ 1473704213 h 1192"/>
              <a:gd name="T68" fmla="*/ 2147483646 w 8196"/>
              <a:gd name="T69" fmla="*/ 633717257 h 1192"/>
              <a:gd name="T70" fmla="*/ 2147483646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9F56-F780-4B0D-8543-5473CFBF9258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D40A65-021F-4EFD-A41D-53403563A62A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587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8144F-79BA-4089-8ED1-1B30F510A539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424333-6DCB-4D34-A2F8-21D64A7EFBC6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913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F7F8-EA64-422C-8DAF-F907CB7D2E0B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BD3252-03F7-4CF9-947F-3C5EF7D77E6E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62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3321-73A1-4A10-B255-69F79D835AAA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7AFEA1-1F3C-4888-B447-64E78EBA8C89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510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1D45-6B6B-493D-8E45-8AEC16947AE9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5AE7DD-122A-49AC-B268-338A87B80FB3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13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215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34331-483B-451E-A4F7-30F3C640661D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A0BF38-ACF8-428A-B49D-EAE36FD273FD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898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DF4AE-F79F-48CD-953C-681912E0B740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64135B-5038-43EE-A623-5908A8A0ED18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29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E64A-EB6F-4CD1-ADD5-8009F845DDFE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FA4CD4-0155-4DDE-A882-B4281BDE3805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184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6D2C-4413-4D42-9A91-999342A52B34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E3378E-BAD8-45BD-8946-013869DA76CC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610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C8E7F-18BA-4DCF-8009-6FC702F315CB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157F74-C236-477F-9CC9-ED5819DA241D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56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39934-AA6D-4515-AFAB-EDBFF74FB9ED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5B847E-5D89-4144-A30B-0FDDABA9D099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90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2426910 h 640"/>
              <a:gd name="T6" fmla="*/ 2147483646 w 2706"/>
              <a:gd name="T7" fmla="*/ 47345203 h 640"/>
              <a:gd name="T8" fmla="*/ 2147483646 w 2706"/>
              <a:gd name="T9" fmla="*/ 74755995 h 640"/>
              <a:gd name="T10" fmla="*/ 2147483646 w 2706"/>
              <a:gd name="T11" fmla="*/ 102165671 h 640"/>
              <a:gd name="T12" fmla="*/ 2147483646 w 2706"/>
              <a:gd name="T13" fmla="*/ 134560345 h 640"/>
              <a:gd name="T14" fmla="*/ 2147483646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6 w 2706"/>
              <a:gd name="T79" fmla="*/ 737588839 h 640"/>
              <a:gd name="T80" fmla="*/ 2147483646 w 2706"/>
              <a:gd name="T81" fmla="*/ 722637193 h 640"/>
              <a:gd name="T82" fmla="*/ 2147483646 w 2706"/>
              <a:gd name="T83" fmla="*/ 707686664 h 640"/>
              <a:gd name="T84" fmla="*/ 2147483646 w 2706"/>
              <a:gd name="T85" fmla="*/ 690243636 h 640"/>
              <a:gd name="T86" fmla="*/ 2147483646 w 2706"/>
              <a:gd name="T87" fmla="*/ 672800607 h 640"/>
              <a:gd name="T88" fmla="*/ 2147483646 w 2706"/>
              <a:gd name="T89" fmla="*/ 652866196 h 640"/>
              <a:gd name="T90" fmla="*/ 2147483646 w 2706"/>
              <a:gd name="T91" fmla="*/ 632930669 h 640"/>
              <a:gd name="T92" fmla="*/ 2147483646 w 2706"/>
              <a:gd name="T93" fmla="*/ 610503759 h 640"/>
              <a:gd name="T94" fmla="*/ 2147483646 w 2706"/>
              <a:gd name="T95" fmla="*/ 588077965 h 640"/>
              <a:gd name="T96" fmla="*/ 2147483646 w 2706"/>
              <a:gd name="T97" fmla="*/ 538240263 h 640"/>
              <a:gd name="T98" fmla="*/ 2147483646 w 2706"/>
              <a:gd name="T99" fmla="*/ 485911178 h 640"/>
              <a:gd name="T100" fmla="*/ 2147483646 w 2706"/>
              <a:gd name="T101" fmla="*/ 485911178 h 640"/>
              <a:gd name="T102" fmla="*/ 2147483646 w 2706"/>
              <a:gd name="T103" fmla="*/ 483419795 h 640"/>
              <a:gd name="T104" fmla="*/ 2147483646 w 2706"/>
              <a:gd name="T105" fmla="*/ 483419795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890318333 h 762"/>
              <a:gd name="T2" fmla="*/ 2147483646 w 5216"/>
              <a:gd name="T3" fmla="*/ 855403517 h 762"/>
              <a:gd name="T4" fmla="*/ 2147483646 w 5216"/>
              <a:gd name="T5" fmla="*/ 760636483 h 762"/>
              <a:gd name="T6" fmla="*/ 2147483646 w 5216"/>
              <a:gd name="T7" fmla="*/ 633448150 h 762"/>
              <a:gd name="T8" fmla="*/ 2147483646 w 5216"/>
              <a:gd name="T9" fmla="*/ 466356850 h 762"/>
              <a:gd name="T10" fmla="*/ 2147483646 w 5216"/>
              <a:gd name="T11" fmla="*/ 369095183 h 762"/>
              <a:gd name="T12" fmla="*/ 2147483646 w 5216"/>
              <a:gd name="T13" fmla="*/ 294278517 h 762"/>
              <a:gd name="T14" fmla="*/ 2147483646 w 5216"/>
              <a:gd name="T15" fmla="*/ 229438150 h 762"/>
              <a:gd name="T16" fmla="*/ 2147483646 w 5216"/>
              <a:gd name="T17" fmla="*/ 174571850 h 762"/>
              <a:gd name="T18" fmla="*/ 2147483646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6 w 5216"/>
              <a:gd name="T45" fmla="*/ 643423333 h 762"/>
              <a:gd name="T46" fmla="*/ 2147483646 w 5216"/>
              <a:gd name="T47" fmla="*/ 713251850 h 762"/>
              <a:gd name="T48" fmla="*/ 2147483646 w 5216"/>
              <a:gd name="T49" fmla="*/ 773105183 h 762"/>
              <a:gd name="T50" fmla="*/ 2147483646 w 5216"/>
              <a:gd name="T51" fmla="*/ 825476850 h 762"/>
              <a:gd name="T52" fmla="*/ 2147483646 w 5216"/>
              <a:gd name="T53" fmla="*/ 865379817 h 762"/>
              <a:gd name="T54" fmla="*/ 2147483646 w 5216"/>
              <a:gd name="T55" fmla="*/ 900293517 h 762"/>
              <a:gd name="T56" fmla="*/ 2147483646 w 5216"/>
              <a:gd name="T57" fmla="*/ 922738517 h 762"/>
              <a:gd name="T58" fmla="*/ 2147483646 w 5216"/>
              <a:gd name="T59" fmla="*/ 940196483 h 762"/>
              <a:gd name="T60" fmla="*/ 2147483646 w 5216"/>
              <a:gd name="T61" fmla="*/ 950171667 h 762"/>
              <a:gd name="T62" fmla="*/ 2147483646 w 5216"/>
              <a:gd name="T63" fmla="*/ 950171667 h 762"/>
              <a:gd name="T64" fmla="*/ 2147483646 w 5216"/>
              <a:gd name="T65" fmla="*/ 945183517 h 762"/>
              <a:gd name="T66" fmla="*/ 2147483646 w 5216"/>
              <a:gd name="T67" fmla="*/ 932714817 h 762"/>
              <a:gd name="T68" fmla="*/ 2147483646 w 5216"/>
              <a:gd name="T69" fmla="*/ 912763333 h 762"/>
              <a:gd name="T70" fmla="*/ 2147483646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6 w 5144"/>
              <a:gd name="T37" fmla="*/ 72272589 h 694"/>
              <a:gd name="T38" fmla="*/ 2147483646 w 5144"/>
              <a:gd name="T39" fmla="*/ 99687369 h 694"/>
              <a:gd name="T40" fmla="*/ 2147483646 w 5144"/>
              <a:gd name="T41" fmla="*/ 132085234 h 694"/>
              <a:gd name="T42" fmla="*/ 2147483646 w 5144"/>
              <a:gd name="T43" fmla="*/ 171959958 h 694"/>
              <a:gd name="T44" fmla="*/ 2147483646 w 5144"/>
              <a:gd name="T45" fmla="*/ 216818883 h 694"/>
              <a:gd name="T46" fmla="*/ 2147483646 w 5144"/>
              <a:gd name="T47" fmla="*/ 269154668 h 694"/>
              <a:gd name="T48" fmla="*/ 2147483646 w 5144"/>
              <a:gd name="T49" fmla="*/ 331458855 h 694"/>
              <a:gd name="T50" fmla="*/ 2147483646 w 5144"/>
              <a:gd name="T51" fmla="*/ 398747244 h 694"/>
              <a:gd name="T52" fmla="*/ 2147483646 w 5144"/>
              <a:gd name="T53" fmla="*/ 473512491 h 694"/>
              <a:gd name="T54" fmla="*/ 2147483646 w 5144"/>
              <a:gd name="T55" fmla="*/ 558247257 h 694"/>
              <a:gd name="T56" fmla="*/ 2147483646 w 5144"/>
              <a:gd name="T57" fmla="*/ 650456650 h 694"/>
              <a:gd name="T58" fmla="*/ 2147483646 w 5144"/>
              <a:gd name="T59" fmla="*/ 752636678 h 694"/>
              <a:gd name="T60" fmla="*/ 2147483646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6 w 3112"/>
              <a:gd name="T21" fmla="*/ 192224091 h 584"/>
              <a:gd name="T22" fmla="*/ 2147483646 w 3112"/>
              <a:gd name="T23" fmla="*/ 134806230 h 584"/>
              <a:gd name="T24" fmla="*/ 2147483646 w 3112"/>
              <a:gd name="T25" fmla="*/ 109841699 h 584"/>
              <a:gd name="T26" fmla="*/ 2147483646 w 3112"/>
              <a:gd name="T27" fmla="*/ 84878286 h 584"/>
              <a:gd name="T28" fmla="*/ 2147483646 w 3112"/>
              <a:gd name="T29" fmla="*/ 64906662 h 584"/>
              <a:gd name="T30" fmla="*/ 2147483646 w 3112"/>
              <a:gd name="T31" fmla="*/ 44935037 h 584"/>
              <a:gd name="T32" fmla="*/ 2147483646 w 3112"/>
              <a:gd name="T33" fmla="*/ 29957436 h 584"/>
              <a:gd name="T34" fmla="*/ 2147483646 w 3112"/>
              <a:gd name="T35" fmla="*/ 17474613 h 584"/>
              <a:gd name="T36" fmla="*/ 2147483646 w 3112"/>
              <a:gd name="T37" fmla="*/ 7488800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636203066 h 1192"/>
              <a:gd name="T2" fmla="*/ 2147483646 w 8196"/>
              <a:gd name="T3" fmla="*/ 708272557 h 1192"/>
              <a:gd name="T4" fmla="*/ 2147483646 w 8196"/>
              <a:gd name="T5" fmla="*/ 770402158 h 1192"/>
              <a:gd name="T6" fmla="*/ 2147483646 w 8196"/>
              <a:gd name="T7" fmla="*/ 827560144 h 1192"/>
              <a:gd name="T8" fmla="*/ 2147483646 w 8196"/>
              <a:gd name="T9" fmla="*/ 872293546 h 1192"/>
              <a:gd name="T10" fmla="*/ 2147483646 w 8196"/>
              <a:gd name="T11" fmla="*/ 907085945 h 1192"/>
              <a:gd name="T12" fmla="*/ 2147483646 w 8196"/>
              <a:gd name="T13" fmla="*/ 931937340 h 1192"/>
              <a:gd name="T14" fmla="*/ 2147483646 w 8196"/>
              <a:gd name="T15" fmla="*/ 946848846 h 1192"/>
              <a:gd name="T16" fmla="*/ 2147483646 w 8196"/>
              <a:gd name="T17" fmla="*/ 944363037 h 1192"/>
              <a:gd name="T18" fmla="*/ 2147483646 w 8196"/>
              <a:gd name="T19" fmla="*/ 931937340 h 1192"/>
              <a:gd name="T20" fmla="*/ 2147483646 w 8196"/>
              <a:gd name="T21" fmla="*/ 902115443 h 1192"/>
              <a:gd name="T22" fmla="*/ 2147483646 w 8196"/>
              <a:gd name="T23" fmla="*/ 857382041 h 1192"/>
              <a:gd name="T24" fmla="*/ 2147483646 w 8196"/>
              <a:gd name="T25" fmla="*/ 797738247 h 1192"/>
              <a:gd name="T26" fmla="*/ 2147483646 w 8196"/>
              <a:gd name="T27" fmla="*/ 718213560 h 1192"/>
              <a:gd name="T28" fmla="*/ 2147483646 w 8196"/>
              <a:gd name="T29" fmla="*/ 621291560 h 1192"/>
              <a:gd name="T30" fmla="*/ 2147483646 w 8196"/>
              <a:gd name="T31" fmla="*/ 504488666 h 1192"/>
              <a:gd name="T32" fmla="*/ 2147483646 w 8196"/>
              <a:gd name="T33" fmla="*/ 367804880 h 1192"/>
              <a:gd name="T34" fmla="*/ 2147483646 w 8196"/>
              <a:gd name="T35" fmla="*/ 298220083 h 1192"/>
              <a:gd name="T36" fmla="*/ 2147483646 w 8196"/>
              <a:gd name="T37" fmla="*/ 183901883 h 1192"/>
              <a:gd name="T38" fmla="*/ 2147483646 w 8196"/>
              <a:gd name="T39" fmla="*/ 101891388 h 1192"/>
              <a:gd name="T40" fmla="*/ 2147483646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6 w 8196"/>
              <a:gd name="T65" fmla="*/ 1481159409 h 1192"/>
              <a:gd name="T66" fmla="*/ 2147483646 w 8196"/>
              <a:gd name="T67" fmla="*/ 1473704213 h 1192"/>
              <a:gd name="T68" fmla="*/ 2147483646 w 8196"/>
              <a:gd name="T69" fmla="*/ 633717257 h 1192"/>
              <a:gd name="T70" fmla="*/ 2147483646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9F56-F780-4B0D-8543-5473CFBF9258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D40A65-021F-4EFD-A41D-53403563A62A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355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8144F-79BA-4089-8ED1-1B30F510A539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424333-6DCB-4D34-A2F8-21D64A7EFBC6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685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F7F8-EA64-422C-8DAF-F907CB7D2E0B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BD3252-03F7-4CF9-947F-3C5EF7D77E6E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972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3321-73A1-4A10-B255-69F79D835AAA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7AFEA1-1F3C-4888-B447-64E78EBA8C89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82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484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1D45-6B6B-493D-8E45-8AEC16947AE9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5AE7DD-122A-49AC-B268-338A87B80FB3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2180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34331-483B-451E-A4F7-30F3C640661D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A0BF38-ACF8-428A-B49D-EAE36FD273FD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249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DF4AE-F79F-48CD-953C-681912E0B740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64135B-5038-43EE-A623-5908A8A0ED18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332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E64A-EB6F-4CD1-ADD5-8009F845DDFE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FA4CD4-0155-4DDE-A882-B4281BDE3805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820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6D2C-4413-4D42-9A91-999342A52B34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E3378E-BAD8-45BD-8946-013869DA76CC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598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A015-8524-46D8-A362-02180D21A36E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9250DD-5933-41E2-8ADD-0B78055B3E2E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5626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C76F9-AB11-4FFE-8632-B580202E736E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22A448-E346-47A4-AD12-6BC7598B1659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8550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2426910 h 640"/>
              <a:gd name="T6" fmla="*/ 2147483646 w 2706"/>
              <a:gd name="T7" fmla="*/ 47345203 h 640"/>
              <a:gd name="T8" fmla="*/ 2147483646 w 2706"/>
              <a:gd name="T9" fmla="*/ 74755995 h 640"/>
              <a:gd name="T10" fmla="*/ 2147483646 w 2706"/>
              <a:gd name="T11" fmla="*/ 102165671 h 640"/>
              <a:gd name="T12" fmla="*/ 2147483646 w 2706"/>
              <a:gd name="T13" fmla="*/ 134560345 h 640"/>
              <a:gd name="T14" fmla="*/ 2147483646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6 w 2706"/>
              <a:gd name="T79" fmla="*/ 737588839 h 640"/>
              <a:gd name="T80" fmla="*/ 2147483646 w 2706"/>
              <a:gd name="T81" fmla="*/ 722637193 h 640"/>
              <a:gd name="T82" fmla="*/ 2147483646 w 2706"/>
              <a:gd name="T83" fmla="*/ 707686664 h 640"/>
              <a:gd name="T84" fmla="*/ 2147483646 w 2706"/>
              <a:gd name="T85" fmla="*/ 690243636 h 640"/>
              <a:gd name="T86" fmla="*/ 2147483646 w 2706"/>
              <a:gd name="T87" fmla="*/ 672800607 h 640"/>
              <a:gd name="T88" fmla="*/ 2147483646 w 2706"/>
              <a:gd name="T89" fmla="*/ 652866196 h 640"/>
              <a:gd name="T90" fmla="*/ 2147483646 w 2706"/>
              <a:gd name="T91" fmla="*/ 632930669 h 640"/>
              <a:gd name="T92" fmla="*/ 2147483646 w 2706"/>
              <a:gd name="T93" fmla="*/ 610503759 h 640"/>
              <a:gd name="T94" fmla="*/ 2147483646 w 2706"/>
              <a:gd name="T95" fmla="*/ 588077965 h 640"/>
              <a:gd name="T96" fmla="*/ 2147483646 w 2706"/>
              <a:gd name="T97" fmla="*/ 538240263 h 640"/>
              <a:gd name="T98" fmla="*/ 2147483646 w 2706"/>
              <a:gd name="T99" fmla="*/ 485911178 h 640"/>
              <a:gd name="T100" fmla="*/ 2147483646 w 2706"/>
              <a:gd name="T101" fmla="*/ 485911178 h 640"/>
              <a:gd name="T102" fmla="*/ 2147483646 w 2706"/>
              <a:gd name="T103" fmla="*/ 483419795 h 640"/>
              <a:gd name="T104" fmla="*/ 2147483646 w 2706"/>
              <a:gd name="T105" fmla="*/ 483419795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890318333 h 762"/>
              <a:gd name="T2" fmla="*/ 2147483646 w 5216"/>
              <a:gd name="T3" fmla="*/ 855403517 h 762"/>
              <a:gd name="T4" fmla="*/ 2147483646 w 5216"/>
              <a:gd name="T5" fmla="*/ 760636483 h 762"/>
              <a:gd name="T6" fmla="*/ 2147483646 w 5216"/>
              <a:gd name="T7" fmla="*/ 633448150 h 762"/>
              <a:gd name="T8" fmla="*/ 2147483646 w 5216"/>
              <a:gd name="T9" fmla="*/ 466356850 h 762"/>
              <a:gd name="T10" fmla="*/ 2147483646 w 5216"/>
              <a:gd name="T11" fmla="*/ 369095183 h 762"/>
              <a:gd name="T12" fmla="*/ 2147483646 w 5216"/>
              <a:gd name="T13" fmla="*/ 294278517 h 762"/>
              <a:gd name="T14" fmla="*/ 2147483646 w 5216"/>
              <a:gd name="T15" fmla="*/ 229438150 h 762"/>
              <a:gd name="T16" fmla="*/ 2147483646 w 5216"/>
              <a:gd name="T17" fmla="*/ 174571850 h 762"/>
              <a:gd name="T18" fmla="*/ 2147483646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6 w 5216"/>
              <a:gd name="T45" fmla="*/ 643423333 h 762"/>
              <a:gd name="T46" fmla="*/ 2147483646 w 5216"/>
              <a:gd name="T47" fmla="*/ 713251850 h 762"/>
              <a:gd name="T48" fmla="*/ 2147483646 w 5216"/>
              <a:gd name="T49" fmla="*/ 773105183 h 762"/>
              <a:gd name="T50" fmla="*/ 2147483646 w 5216"/>
              <a:gd name="T51" fmla="*/ 825476850 h 762"/>
              <a:gd name="T52" fmla="*/ 2147483646 w 5216"/>
              <a:gd name="T53" fmla="*/ 865379817 h 762"/>
              <a:gd name="T54" fmla="*/ 2147483646 w 5216"/>
              <a:gd name="T55" fmla="*/ 900293517 h 762"/>
              <a:gd name="T56" fmla="*/ 2147483646 w 5216"/>
              <a:gd name="T57" fmla="*/ 922738517 h 762"/>
              <a:gd name="T58" fmla="*/ 2147483646 w 5216"/>
              <a:gd name="T59" fmla="*/ 940196483 h 762"/>
              <a:gd name="T60" fmla="*/ 2147483646 w 5216"/>
              <a:gd name="T61" fmla="*/ 950171667 h 762"/>
              <a:gd name="T62" fmla="*/ 2147483646 w 5216"/>
              <a:gd name="T63" fmla="*/ 950171667 h 762"/>
              <a:gd name="T64" fmla="*/ 2147483646 w 5216"/>
              <a:gd name="T65" fmla="*/ 945183517 h 762"/>
              <a:gd name="T66" fmla="*/ 2147483646 w 5216"/>
              <a:gd name="T67" fmla="*/ 932714817 h 762"/>
              <a:gd name="T68" fmla="*/ 2147483646 w 5216"/>
              <a:gd name="T69" fmla="*/ 912763333 h 762"/>
              <a:gd name="T70" fmla="*/ 2147483646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6 w 5144"/>
              <a:gd name="T37" fmla="*/ 72272589 h 694"/>
              <a:gd name="T38" fmla="*/ 2147483646 w 5144"/>
              <a:gd name="T39" fmla="*/ 99687369 h 694"/>
              <a:gd name="T40" fmla="*/ 2147483646 w 5144"/>
              <a:gd name="T41" fmla="*/ 132085234 h 694"/>
              <a:gd name="T42" fmla="*/ 2147483646 w 5144"/>
              <a:gd name="T43" fmla="*/ 171959958 h 694"/>
              <a:gd name="T44" fmla="*/ 2147483646 w 5144"/>
              <a:gd name="T45" fmla="*/ 216818883 h 694"/>
              <a:gd name="T46" fmla="*/ 2147483646 w 5144"/>
              <a:gd name="T47" fmla="*/ 269154668 h 694"/>
              <a:gd name="T48" fmla="*/ 2147483646 w 5144"/>
              <a:gd name="T49" fmla="*/ 331458855 h 694"/>
              <a:gd name="T50" fmla="*/ 2147483646 w 5144"/>
              <a:gd name="T51" fmla="*/ 398747244 h 694"/>
              <a:gd name="T52" fmla="*/ 2147483646 w 5144"/>
              <a:gd name="T53" fmla="*/ 473512491 h 694"/>
              <a:gd name="T54" fmla="*/ 2147483646 w 5144"/>
              <a:gd name="T55" fmla="*/ 558247257 h 694"/>
              <a:gd name="T56" fmla="*/ 2147483646 w 5144"/>
              <a:gd name="T57" fmla="*/ 650456650 h 694"/>
              <a:gd name="T58" fmla="*/ 2147483646 w 5144"/>
              <a:gd name="T59" fmla="*/ 752636678 h 694"/>
              <a:gd name="T60" fmla="*/ 2147483646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6 w 3112"/>
              <a:gd name="T21" fmla="*/ 192224091 h 584"/>
              <a:gd name="T22" fmla="*/ 2147483646 w 3112"/>
              <a:gd name="T23" fmla="*/ 134806230 h 584"/>
              <a:gd name="T24" fmla="*/ 2147483646 w 3112"/>
              <a:gd name="T25" fmla="*/ 109841699 h 584"/>
              <a:gd name="T26" fmla="*/ 2147483646 w 3112"/>
              <a:gd name="T27" fmla="*/ 84878286 h 584"/>
              <a:gd name="T28" fmla="*/ 2147483646 w 3112"/>
              <a:gd name="T29" fmla="*/ 64906662 h 584"/>
              <a:gd name="T30" fmla="*/ 2147483646 w 3112"/>
              <a:gd name="T31" fmla="*/ 44935037 h 584"/>
              <a:gd name="T32" fmla="*/ 2147483646 w 3112"/>
              <a:gd name="T33" fmla="*/ 29957436 h 584"/>
              <a:gd name="T34" fmla="*/ 2147483646 w 3112"/>
              <a:gd name="T35" fmla="*/ 17474613 h 584"/>
              <a:gd name="T36" fmla="*/ 2147483646 w 3112"/>
              <a:gd name="T37" fmla="*/ 7488800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636203066 h 1192"/>
              <a:gd name="T2" fmla="*/ 2147483646 w 8196"/>
              <a:gd name="T3" fmla="*/ 708272557 h 1192"/>
              <a:gd name="T4" fmla="*/ 2147483646 w 8196"/>
              <a:gd name="T5" fmla="*/ 770402158 h 1192"/>
              <a:gd name="T6" fmla="*/ 2147483646 w 8196"/>
              <a:gd name="T7" fmla="*/ 827560144 h 1192"/>
              <a:gd name="T8" fmla="*/ 2147483646 w 8196"/>
              <a:gd name="T9" fmla="*/ 872293546 h 1192"/>
              <a:gd name="T10" fmla="*/ 2147483646 w 8196"/>
              <a:gd name="T11" fmla="*/ 907085945 h 1192"/>
              <a:gd name="T12" fmla="*/ 2147483646 w 8196"/>
              <a:gd name="T13" fmla="*/ 931937340 h 1192"/>
              <a:gd name="T14" fmla="*/ 2147483646 w 8196"/>
              <a:gd name="T15" fmla="*/ 946848846 h 1192"/>
              <a:gd name="T16" fmla="*/ 2147483646 w 8196"/>
              <a:gd name="T17" fmla="*/ 944363037 h 1192"/>
              <a:gd name="T18" fmla="*/ 2147483646 w 8196"/>
              <a:gd name="T19" fmla="*/ 931937340 h 1192"/>
              <a:gd name="T20" fmla="*/ 2147483646 w 8196"/>
              <a:gd name="T21" fmla="*/ 902115443 h 1192"/>
              <a:gd name="T22" fmla="*/ 2147483646 w 8196"/>
              <a:gd name="T23" fmla="*/ 857382041 h 1192"/>
              <a:gd name="T24" fmla="*/ 2147483646 w 8196"/>
              <a:gd name="T25" fmla="*/ 797738247 h 1192"/>
              <a:gd name="T26" fmla="*/ 2147483646 w 8196"/>
              <a:gd name="T27" fmla="*/ 718213560 h 1192"/>
              <a:gd name="T28" fmla="*/ 2147483646 w 8196"/>
              <a:gd name="T29" fmla="*/ 621291560 h 1192"/>
              <a:gd name="T30" fmla="*/ 2147483646 w 8196"/>
              <a:gd name="T31" fmla="*/ 504488666 h 1192"/>
              <a:gd name="T32" fmla="*/ 2147483646 w 8196"/>
              <a:gd name="T33" fmla="*/ 367804880 h 1192"/>
              <a:gd name="T34" fmla="*/ 2147483646 w 8196"/>
              <a:gd name="T35" fmla="*/ 298220083 h 1192"/>
              <a:gd name="T36" fmla="*/ 2147483646 w 8196"/>
              <a:gd name="T37" fmla="*/ 183901883 h 1192"/>
              <a:gd name="T38" fmla="*/ 2147483646 w 8196"/>
              <a:gd name="T39" fmla="*/ 101891388 h 1192"/>
              <a:gd name="T40" fmla="*/ 2147483646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6 w 8196"/>
              <a:gd name="T65" fmla="*/ 1481159409 h 1192"/>
              <a:gd name="T66" fmla="*/ 2147483646 w 8196"/>
              <a:gd name="T67" fmla="*/ 1473704213 h 1192"/>
              <a:gd name="T68" fmla="*/ 2147483646 w 8196"/>
              <a:gd name="T69" fmla="*/ 633717257 h 1192"/>
              <a:gd name="T70" fmla="*/ 2147483646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D1910-6186-4406-B6C4-F653BD39991C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0BF022-F785-434B-B5F8-78A286C6C35D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142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A7535-8DB3-43E3-A828-05CC42C429D2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36A849-A29C-4207-A8CB-2966760D210C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742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D1BB-17AE-4E0A-A11A-648398E20594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3AC0F2-7256-4E3F-A0D8-A616E6936E65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6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703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5840-9697-4F2C-BE8F-C9A2236DEF11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3BC53E-AC88-4BE9-B5D7-CC29DF93B7B0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628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CD5B3-3914-4321-A15D-BAC2C090C40D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F85C33-F009-44BF-B91D-9AEE02C6B8D2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465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AC33-8050-44D6-99ED-8D8CAF24391B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26E480-68B6-42C9-A9AA-96B103CC7BF3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0738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FD9A-72D8-4ED7-BF34-934560071B16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D8484A-E196-49C2-93CF-0D33F285EC70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1942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406B8-5564-4D35-B010-1C4859515E35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11AEC8-D445-4EBE-8167-E10127FFE1C5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2207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0399E-E909-456F-82E1-AADB361C168F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93497F-023A-4B17-8F48-91FB6AED9521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78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9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7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1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76368-BCB4-4FA9-8763-0B0267DFDE43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78CD-605A-4A4A-A7F9-8B2B82847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6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BDFF188-B4D8-4A70-903D-E73470251A68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62BB79-1B28-4F8B-A6EF-D3EB724AF9D7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139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BDFF188-B4D8-4A70-903D-E73470251A68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62BB79-1B28-4F8B-A6EF-D3EB724AF9D7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182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BDFF188-B4D8-4A70-903D-E73470251A68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62BB79-1B28-4F8B-A6EF-D3EB724AF9D7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956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D00A2D6-F172-495B-AA3D-7C0EBB7D33D6}" type="datetimeFigureOut">
              <a:rPr lang="en-US" smtClean="0">
                <a:solidFill>
                  <a:srgbClr val="073E87"/>
                </a:solidFill>
              </a:rPr>
              <a:pPr>
                <a:defRPr/>
              </a:pPr>
              <a:t>10/27/2019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ECBC77-8F12-49C1-8BA7-B60908FA4134}" type="slidenum">
              <a:rPr lang="en-US" altLang="en-US" smtClean="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73E87"/>
              </a:solidFill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903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29718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2765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816226" y="1136650"/>
            <a:ext cx="72421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380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483226" y="3402013"/>
            <a:ext cx="457517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380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2413" y="914400"/>
            <a:ext cx="8610601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38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¯^</a:t>
            </a:r>
            <a:r>
              <a:rPr lang="en-US" altLang="en-US" sz="138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altLang="en-US" sz="138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38140"/>
            <a:ext cx="11686309" cy="7863752"/>
          </a:xfrm>
          <a:prstGeom prst="rect">
            <a:avLst/>
          </a:prstGeom>
          <a:solidFill>
            <a:srgbClr val="403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828675"/>
            <a:ext cx="115062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600">
                <a:solidFill>
                  <a:srgbClr val="4BACC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ধন্যবাদ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600">
                <a:solidFill>
                  <a:srgbClr val="4BACC6"/>
                </a:solidFill>
                <a:latin typeface="SutonnyMJ" pitchFamily="2" charset="0"/>
                <a:cs typeface="SutonnyMJ" pitchFamily="2" charset="0"/>
              </a:rPr>
              <a:t>  Avjøvn nv‡dR</a:t>
            </a:r>
          </a:p>
        </p:txBody>
      </p:sp>
    </p:spTree>
    <p:extLst>
      <p:ext uri="{BB962C8B-B14F-4D97-AF65-F5344CB8AC3E}">
        <p14:creationId xmlns:p14="http://schemas.microsoft.com/office/powerpoint/2010/main" val="427275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45327" y="1904999"/>
            <a:ext cx="7315200" cy="4038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gwdRyi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সহকারী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শিক্ষক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         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mZviv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¯§„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বালিকা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বিদ্যালয়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B›`yiKvbx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wc‡ivRcyi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                  </a:t>
            </a:r>
            <a:r>
              <a:rPr lang="en-US" sz="3200" dirty="0" err="1">
                <a:solidFill>
                  <a:srgbClr val="FF0000"/>
                </a:solidFill>
              </a:rPr>
              <a:t>মোবাইল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নং০১৭48923734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০১৮৫৬৪৪১৮৮৮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>
                <a:solidFill>
                  <a:srgbClr val="08A1D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mafijur92</a:t>
            </a:r>
            <a:r>
              <a:rPr lang="en-US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arkisim" pitchFamily="34" charset="-79"/>
              </a:rPr>
              <a:t>@gmail.com</a:t>
            </a:r>
            <a: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  <a:t/>
            </a:r>
            <a:b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-1219200" y="83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114800"/>
            <a:ext cx="4267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bn-BD" sz="4000" b="1" dirty="0">
              <a:solidFill>
                <a:srgbClr val="5BD078">
                  <a:lumMod val="75000"/>
                </a:srgb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75909" y="561975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err="1">
                <a:solidFill>
                  <a:prstClr val="black"/>
                </a:solidFill>
              </a:rPr>
              <a:t>শিক্ষক</a:t>
            </a:r>
            <a:r>
              <a:rPr lang="en-US" altLang="en-US" sz="3600" dirty="0">
                <a:solidFill>
                  <a:prstClr val="black"/>
                </a:solidFill>
              </a:rPr>
              <a:t> </a:t>
            </a:r>
            <a:r>
              <a:rPr lang="en-US" altLang="en-US" sz="3600" dirty="0" err="1">
                <a:solidFill>
                  <a:prstClr val="black"/>
                </a:solidFill>
              </a:rPr>
              <a:t>পরিচিতিঃ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945" y="239280"/>
            <a:ext cx="1715366" cy="166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81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6324600"/>
          </a:xfrm>
        </p:spPr>
        <p:txBody>
          <a:bodyPr/>
          <a:lstStyle/>
          <a:p>
            <a:pPr eaLnBrk="1" hangingPunct="1"/>
            <a:r>
              <a:rPr lang="en-US" altLang="en-US" sz="6000" b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altLang="en-US" sz="60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sz="6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পরিচিতিঃ</a:t>
            </a:r>
            <a:r>
              <a:rPr lang="en-US" alt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নৈতিক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শিক্ষা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নবম-দশম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- 4_©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সময়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 ৫০মিনিট 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তারিখ-২7-০6-১9ইং</a:t>
            </a:r>
          </a:p>
        </p:txBody>
      </p:sp>
    </p:spTree>
    <p:extLst>
      <p:ext uri="{BB962C8B-B14F-4D97-AF65-F5344CB8AC3E}">
        <p14:creationId xmlns:p14="http://schemas.microsoft.com/office/powerpoint/2010/main" val="401773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b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wbdvK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7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G‡mv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.....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950" y="2110580"/>
            <a:ext cx="2790825" cy="1638300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37" y="2929731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28339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4900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GB </a:t>
            </a:r>
            <a:r>
              <a:rPr lang="en-US" altLang="en-US" sz="44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cvV</a:t>
            </a:r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altLang="en-US" sz="44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k‡l</a:t>
            </a:r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44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wkÿv</a:t>
            </a:r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_©xiv...</a:t>
            </a:r>
            <a:endParaRPr lang="en-US" altLang="en-US" sz="3200" dirty="0" smtClean="0">
              <a:solidFill>
                <a:prstClr val="black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1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.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wbdvK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Kx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ej‡Z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b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</a:b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              2.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wbdv‡Ki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AvjvgZ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m¤ú‡K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©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Rvb‡Z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</a:b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             3.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wbdv‡Ki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cwibvg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m¤ú‡K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©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Rvb‡Z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4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bdv‡Ki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AvjvgZ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1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Rvovq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/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iv‡ó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ª G‡`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9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vwoi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ywbqvq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AvwLiv‡Z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G‡`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cwibwZ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Ki|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3776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80</Words>
  <Application>Microsoft Office PowerPoint</Application>
  <PresentationFormat>Widescreen</PresentationFormat>
  <Paragraphs>20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Calibri</vt:lpstr>
      <vt:lpstr>Calibri Light</vt:lpstr>
      <vt:lpstr>Candara</vt:lpstr>
      <vt:lpstr>Narkisim</vt:lpstr>
      <vt:lpstr>NikoshBAN</vt:lpstr>
      <vt:lpstr>SutonnyMJ</vt:lpstr>
      <vt:lpstr>Symbol</vt:lpstr>
      <vt:lpstr>Times New Roman</vt:lpstr>
      <vt:lpstr>Office Theme</vt:lpstr>
      <vt:lpstr>Waveform</vt:lpstr>
      <vt:lpstr>1_Waveform</vt:lpstr>
      <vt:lpstr>2_Waveform</vt:lpstr>
      <vt:lpstr>3_Waveform</vt:lpstr>
      <vt:lpstr>PowerPoint Presentation</vt:lpstr>
      <vt:lpstr>gwdRyi ingvb সহকারী শিক্ষক          ‡mZviv ¯§„wZ বালিকা gva¨wgK বিদ্যালয় B›`yiKvbx, wc‡ivRcyi                   মোবাইল নং০১৭48923734০১৮৫৬৪৪১৮৮৮ mafijur92@gmail.com </vt:lpstr>
      <vt:lpstr>পাঠ পরিচিতিঃ Bmjvg I নৈতিক শিক্ষা নবম-দশম অধ্যায় - 4_© সময়- ৫০মিনিট  তারিখ-২7-০6-১9ইং</vt:lpstr>
      <vt:lpstr>cvV wk‡ivbvg t </vt:lpstr>
      <vt:lpstr>G‡mv Avgiv wKQz Qwe †`wL.....</vt:lpstr>
      <vt:lpstr>wkLbdj t </vt:lpstr>
      <vt:lpstr>GKK KvR t</vt:lpstr>
      <vt:lpstr>‡Rvovq KvR t</vt:lpstr>
      <vt:lpstr>evwoi KvR 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</cp:revision>
  <dcterms:created xsi:type="dcterms:W3CDTF">2019-10-23T04:29:46Z</dcterms:created>
  <dcterms:modified xsi:type="dcterms:W3CDTF">2019-10-27T05:21:21Z</dcterms:modified>
</cp:coreProperties>
</file>