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Default Extension="jpg" ContentType="image/jpeg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8" r:id="rId3"/>
    <p:sldId id="260" r:id="rId4"/>
    <p:sldId id="261" r:id="rId5"/>
    <p:sldId id="262" r:id="rId6"/>
    <p:sldId id="266" r:id="rId7"/>
    <p:sldId id="264" r:id="rId8"/>
    <p:sldId id="272" r:id="rId9"/>
    <p:sldId id="276" r:id="rId10"/>
    <p:sldId id="268" r:id="rId11"/>
    <p:sldId id="265" r:id="rId12"/>
    <p:sldId id="267" r:id="rId13"/>
    <p:sldId id="269" r:id="rId14"/>
    <p:sldId id="270" r:id="rId15"/>
    <p:sldId id="271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434" autoAdjust="0"/>
  </p:normalViewPr>
  <p:slideViewPr>
    <p:cSldViewPr snapToGrid="0">
      <p:cViewPr varScale="1">
        <p:scale>
          <a:sx n="81" d="100"/>
          <a:sy n="81" d="100"/>
        </p:scale>
        <p:origin x="-78" y="-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730199-E25F-4987-8A8D-4BDE21809795}" type="doc">
      <dgm:prSet loTypeId="urn:microsoft.com/office/officeart/2005/8/layout/radial5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D7E2D658-24EF-4191-B9AA-2FF110FA482C}">
      <dgm:prSet/>
      <dgm:spPr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8737AFA8-9744-4712-BF98-C12888279B43}" type="parTrans" cxnId="{FC597211-0A91-48A7-8FEF-D6C96293FC95}">
      <dgm:prSet/>
      <dgm:spPr/>
      <dgm:t>
        <a:bodyPr/>
        <a:lstStyle/>
        <a:p>
          <a:endParaRPr lang="en-US"/>
        </a:p>
      </dgm:t>
    </dgm:pt>
    <dgm:pt modelId="{A8E79467-AEAD-4977-83A2-5EAFD5CC4E9B}" type="sibTrans" cxnId="{FC597211-0A91-48A7-8FEF-D6C96293FC95}">
      <dgm:prSet/>
      <dgm:spPr/>
      <dgm:t>
        <a:bodyPr/>
        <a:lstStyle/>
        <a:p>
          <a:endParaRPr lang="en-US"/>
        </a:p>
      </dgm:t>
    </dgm:pt>
    <dgm:pt modelId="{7A41ACCA-2B9E-47D3-B46F-048EF10BA5E8}">
      <dgm:prSet phldrT="[Text]" custT="1"/>
      <dgm:spPr/>
      <dgm:t>
        <a:bodyPr/>
        <a:lstStyle/>
        <a:p>
          <a:r>
            <a:rPr lang="bn-IN" sz="3200" dirty="0" smtClean="0">
              <a:latin typeface="NikoshBAN" panose="02000000000000000000" pitchFamily="2" charset="0"/>
              <a:cs typeface="NikoshBAN" panose="02000000000000000000" pitchFamily="2" charset="0"/>
            </a:rPr>
            <a:t>সৈয়দ মুজতবাআলী</a:t>
          </a:r>
          <a:endParaRPr lang="en-US" sz="3200" dirty="0"/>
        </a:p>
      </dgm:t>
    </dgm:pt>
    <dgm:pt modelId="{D08DE3C5-A754-4DA4-84E7-556E77882F39}" type="parTrans" cxnId="{8FA21C86-23FF-4758-A4A8-66918A332C84}">
      <dgm:prSet/>
      <dgm:spPr/>
      <dgm:t>
        <a:bodyPr/>
        <a:lstStyle/>
        <a:p>
          <a:endParaRPr lang="en-US"/>
        </a:p>
      </dgm:t>
    </dgm:pt>
    <dgm:pt modelId="{D04C10E1-8774-441E-8EA7-D9721A01B462}" type="sibTrans" cxnId="{8FA21C86-23FF-4758-A4A8-66918A332C84}">
      <dgm:prSet/>
      <dgm:spPr/>
      <dgm:t>
        <a:bodyPr/>
        <a:lstStyle/>
        <a:p>
          <a:endParaRPr lang="en-US"/>
        </a:p>
      </dgm:t>
    </dgm:pt>
    <dgm:pt modelId="{73AEAD14-A6E0-4CF3-AE12-071D717EE844}">
      <dgm:prSet phldrT="[Text]" custT="1"/>
      <dgm:spPr/>
      <dgm:t>
        <a:bodyPr/>
        <a:lstStyle/>
        <a:p>
          <a:r>
            <a:rPr lang="bn-IN" sz="2000" dirty="0" smtClean="0">
              <a:latin typeface="NikoshBAN" panose="02000000000000000000" pitchFamily="2" charset="0"/>
              <a:cs typeface="NikoshBAN" panose="02000000000000000000" pitchFamily="2" charset="0"/>
            </a:rPr>
            <a:t>উল্লেখযোগ্য</a:t>
          </a:r>
        </a:p>
        <a:p>
          <a:r>
            <a:rPr lang="bn-IN" sz="2000" dirty="0" smtClean="0">
              <a:latin typeface="NikoshBAN" panose="02000000000000000000" pitchFamily="2" charset="0"/>
              <a:cs typeface="NikoshBAN" panose="02000000000000000000" pitchFamily="2" charset="0"/>
            </a:rPr>
            <a:t> গ্রন্থ</a:t>
          </a:r>
          <a:r>
            <a:rPr lang="en-US" sz="2000" dirty="0" smtClean="0">
              <a:latin typeface="NikoshBAN" panose="02000000000000000000" pitchFamily="2" charset="0"/>
              <a:cs typeface="NikoshBAN" panose="02000000000000000000" pitchFamily="2" charset="0"/>
            </a:rPr>
            <a:t>:</a:t>
          </a:r>
          <a:r>
            <a:rPr lang="bn-IN" sz="2000" dirty="0" smtClean="0">
              <a:latin typeface="NikoshBAN" panose="02000000000000000000" pitchFamily="2" charset="0"/>
              <a:cs typeface="NikoshBAN" panose="02000000000000000000" pitchFamily="2" charset="0"/>
            </a:rPr>
            <a:t> শবনম,দেশে বিদেশে,জলে ডাঙ্গায়</a:t>
          </a:r>
          <a:endParaRPr lang="en-US" sz="2000" dirty="0"/>
        </a:p>
      </dgm:t>
    </dgm:pt>
    <dgm:pt modelId="{8A7B25AE-E8EC-42BB-884E-6EFE554C4578}" type="parTrans" cxnId="{CB939693-30AA-474C-88E1-62150F18CBD6}">
      <dgm:prSet/>
      <dgm:spPr/>
      <dgm:t>
        <a:bodyPr/>
        <a:lstStyle/>
        <a:p>
          <a:endParaRPr lang="en-US"/>
        </a:p>
      </dgm:t>
    </dgm:pt>
    <dgm:pt modelId="{9FC9C52F-2EEF-4129-907B-50F8C35BF1FE}" type="sibTrans" cxnId="{CB939693-30AA-474C-88E1-62150F18CBD6}">
      <dgm:prSet/>
      <dgm:spPr/>
      <dgm:t>
        <a:bodyPr/>
        <a:lstStyle/>
        <a:p>
          <a:endParaRPr lang="en-US"/>
        </a:p>
      </dgm:t>
    </dgm:pt>
    <dgm:pt modelId="{58EC2B81-6D09-4074-B1AA-89E89CC0F945}">
      <dgm:prSet custScaleX="149144" custScaleY="139229" custRadScaleRad="145472" custRadScaleInc="32166"/>
      <dgm:spPr/>
      <dgm:t>
        <a:bodyPr/>
        <a:lstStyle/>
        <a:p>
          <a:endParaRPr lang="en-US"/>
        </a:p>
      </dgm:t>
    </dgm:pt>
    <dgm:pt modelId="{5EDABFFA-AE69-403D-A12A-2B6C088A9377}" type="parTrans" cxnId="{D9C1BC58-3B42-42D2-9FD5-E04E098B112E}">
      <dgm:prSet/>
      <dgm:spPr/>
      <dgm:t>
        <a:bodyPr/>
        <a:lstStyle/>
        <a:p>
          <a:endParaRPr lang="en-US"/>
        </a:p>
      </dgm:t>
    </dgm:pt>
    <dgm:pt modelId="{D1F9D344-BAD1-4882-9C21-41DC956A5B70}" type="sibTrans" cxnId="{D9C1BC58-3B42-42D2-9FD5-E04E098B112E}">
      <dgm:prSet/>
      <dgm:spPr/>
      <dgm:t>
        <a:bodyPr/>
        <a:lstStyle/>
        <a:p>
          <a:endParaRPr lang="en-US"/>
        </a:p>
      </dgm:t>
    </dgm:pt>
    <dgm:pt modelId="{76874F80-5739-447A-933A-9315469DF5CC}">
      <dgm:prSet phldrT="[Text]" custT="1"/>
      <dgm:spPr/>
      <dgm:t>
        <a:bodyPr/>
        <a:lstStyle/>
        <a:p>
          <a:r>
            <a:rPr lang="bn-IN" sz="1600" dirty="0" smtClean="0">
              <a:latin typeface="NikoshBAN" panose="02000000000000000000" pitchFamily="2" charset="0"/>
              <a:cs typeface="NikoshBAN" panose="02000000000000000000" pitchFamily="2" charset="0"/>
            </a:rPr>
            <a:t>অধ্যয়ন </a:t>
          </a:r>
          <a:r>
            <a:rPr lang="en-US" sz="1600" dirty="0" smtClean="0">
              <a:latin typeface="NikoshBAN" panose="02000000000000000000" pitchFamily="2" charset="0"/>
              <a:cs typeface="NikoshBAN" panose="02000000000000000000" pitchFamily="2" charset="0"/>
            </a:rPr>
            <a:t>:</a:t>
          </a:r>
          <a:r>
            <a:rPr lang="bn-IN" sz="1600" dirty="0" smtClean="0">
              <a:latin typeface="NikoshBAN" panose="02000000000000000000" pitchFamily="2" charset="0"/>
              <a:cs typeface="NikoshBAN" panose="02000000000000000000" pitchFamily="2" charset="0"/>
            </a:rPr>
            <a:t>আলীগড় কলেজ,বার্লিন বিশ্ববিদ্যালয় ও কায়রোর আল আজহার বিশ্ববিদ্যালয়</a:t>
          </a:r>
          <a:endParaRPr lang="en-US" sz="16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7B9176-2A6D-4EC1-8EDA-7CB57F45210E}" type="parTrans" cxnId="{B49EC797-158D-48E2-B46E-C730B5B1D49B}">
      <dgm:prSet/>
      <dgm:spPr/>
      <dgm:t>
        <a:bodyPr/>
        <a:lstStyle/>
        <a:p>
          <a:endParaRPr lang="en-US"/>
        </a:p>
      </dgm:t>
    </dgm:pt>
    <dgm:pt modelId="{24E7AF6A-EA9F-4417-B7E5-9D1ADA8C45D4}" type="sibTrans" cxnId="{B49EC797-158D-48E2-B46E-C730B5B1D49B}">
      <dgm:prSet/>
      <dgm:spPr/>
      <dgm:t>
        <a:bodyPr/>
        <a:lstStyle/>
        <a:p>
          <a:endParaRPr lang="en-US"/>
        </a:p>
      </dgm:t>
    </dgm:pt>
    <dgm:pt modelId="{C8A857B9-E2DD-494E-B979-6926C84AEB1B}">
      <dgm:prSet phldrT="[Text]" custT="1"/>
      <dgm:spPr/>
      <dgm:t>
        <a:bodyPr/>
        <a:lstStyle/>
        <a:p>
          <a:r>
            <a:rPr lang="en-US" sz="28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মৃত্যু</a:t>
          </a:r>
          <a:r>
            <a:rPr lang="bn-IN" sz="28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dirty="0" smtClean="0">
              <a:latin typeface="NikoshBAN" panose="02000000000000000000" pitchFamily="2" charset="0"/>
              <a:cs typeface="NikoshBAN" panose="02000000000000000000" pitchFamily="2" charset="0"/>
            </a:rPr>
            <a:t>: </a:t>
          </a:r>
          <a:r>
            <a:rPr lang="bn-IN" sz="2800" dirty="0" smtClean="0">
              <a:latin typeface="NikoshBAN" panose="02000000000000000000" pitchFamily="2" charset="0"/>
              <a:cs typeface="NikoshBAN" panose="02000000000000000000" pitchFamily="2" charset="0"/>
            </a:rPr>
            <a:t>১৯৭৪ সালে</a:t>
          </a:r>
          <a:endParaRPr lang="en-US" sz="28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2DE1C87-C060-4A70-8BEF-94BA416A7ECB}" type="parTrans" cxnId="{AB7F06D5-4559-4567-9FB9-21120D57E308}">
      <dgm:prSet/>
      <dgm:spPr/>
      <dgm:t>
        <a:bodyPr/>
        <a:lstStyle/>
        <a:p>
          <a:endParaRPr lang="en-US"/>
        </a:p>
      </dgm:t>
    </dgm:pt>
    <dgm:pt modelId="{C139BE3F-B9D4-4273-A8F5-F5E3DFD9D1D3}" type="sibTrans" cxnId="{AB7F06D5-4559-4567-9FB9-21120D57E308}">
      <dgm:prSet/>
      <dgm:spPr/>
      <dgm:t>
        <a:bodyPr/>
        <a:lstStyle/>
        <a:p>
          <a:endParaRPr lang="en-US"/>
        </a:p>
      </dgm:t>
    </dgm:pt>
    <dgm:pt modelId="{E9284558-3172-4DCB-A119-13FC5236CAFA}">
      <dgm:prSet phldrT="[Text]" custT="1"/>
      <dgm:spPr/>
      <dgm:t>
        <a:bodyPr/>
        <a:lstStyle/>
        <a:p>
          <a:r>
            <a:rPr lang="bn-IN" sz="3200" dirty="0" smtClean="0">
              <a:latin typeface="NikoshBAN" panose="02000000000000000000" pitchFamily="2" charset="0"/>
              <a:cs typeface="NikoshBAN" panose="02000000000000000000" pitchFamily="2" charset="0"/>
            </a:rPr>
            <a:t>জন্ম</a:t>
          </a:r>
          <a:r>
            <a:rPr lang="en-US" sz="3200" dirty="0" smtClean="0">
              <a:latin typeface="NikoshBAN" panose="02000000000000000000" pitchFamily="2" charset="0"/>
              <a:cs typeface="NikoshBAN" panose="02000000000000000000" pitchFamily="2" charset="0"/>
            </a:rPr>
            <a:t>:</a:t>
          </a:r>
          <a:r>
            <a:rPr lang="bn-IN" sz="3200" dirty="0" smtClean="0">
              <a:latin typeface="NikoshBAN" panose="02000000000000000000" pitchFamily="2" charset="0"/>
              <a:cs typeface="NikoshBAN" panose="02000000000000000000" pitchFamily="2" charset="0"/>
            </a:rPr>
            <a:t> ১৩ সেপ্টম্বর ১৯০৪</a:t>
          </a:r>
          <a:endParaRPr lang="en-US" sz="32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943E0F6-ED28-43C3-9DAE-CF5A8320E610}" type="parTrans" cxnId="{1C78F8AB-6FA7-4E97-B1D3-A51EE7608F2D}">
      <dgm:prSet/>
      <dgm:spPr/>
      <dgm:t>
        <a:bodyPr/>
        <a:lstStyle/>
        <a:p>
          <a:endParaRPr lang="en-US"/>
        </a:p>
      </dgm:t>
    </dgm:pt>
    <dgm:pt modelId="{1CEEC158-37BA-4C2E-A20B-2BC013CB3909}" type="sibTrans" cxnId="{1C78F8AB-6FA7-4E97-B1D3-A51EE7608F2D}">
      <dgm:prSet/>
      <dgm:spPr/>
      <dgm:t>
        <a:bodyPr/>
        <a:lstStyle/>
        <a:p>
          <a:endParaRPr lang="en-US"/>
        </a:p>
      </dgm:t>
    </dgm:pt>
    <dgm:pt modelId="{90990C23-FA42-4D53-8EF6-BD888ADBCC61}" type="pres">
      <dgm:prSet presAssocID="{BE730199-E25F-4987-8A8D-4BDE2180979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8040BD-82C1-41ED-8EA8-0B843327A151}" type="pres">
      <dgm:prSet presAssocID="{D7E2D658-24EF-4191-B9AA-2FF110FA482C}" presName="centerShape" presStyleLbl="node0" presStyleIdx="0" presStyleCnt="1" custScaleX="149144" custScaleY="160110" custRadScaleRad="145472" custRadScaleInc="32166"/>
      <dgm:spPr/>
      <dgm:t>
        <a:bodyPr/>
        <a:lstStyle/>
        <a:p>
          <a:endParaRPr lang="en-US"/>
        </a:p>
      </dgm:t>
    </dgm:pt>
    <dgm:pt modelId="{19FD0A2B-80A6-48ED-8C41-FE30E8DAFD62}" type="pres">
      <dgm:prSet presAssocID="{D08DE3C5-A754-4DA4-84E7-556E77882F39}" presName="parTrans" presStyleLbl="sibTrans2D1" presStyleIdx="0" presStyleCnt="5"/>
      <dgm:spPr/>
      <dgm:t>
        <a:bodyPr/>
        <a:lstStyle/>
        <a:p>
          <a:endParaRPr lang="en-US"/>
        </a:p>
      </dgm:t>
    </dgm:pt>
    <dgm:pt modelId="{1462C7D3-D862-484D-9D0C-62288B9E10B4}" type="pres">
      <dgm:prSet presAssocID="{D08DE3C5-A754-4DA4-84E7-556E77882F39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E29D817-797B-41E3-B3B6-D4DCE656D541}" type="pres">
      <dgm:prSet presAssocID="{7A41ACCA-2B9E-47D3-B46F-048EF10BA5E8}" presName="node" presStyleLbl="node1" presStyleIdx="0" presStyleCnt="5" custScaleX="98994" custScaleY="84955" custRadScaleRad="109710" custRadScaleInc="27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5DD64A-F20A-424B-8AD6-713D95927E60}" type="pres">
      <dgm:prSet presAssocID="{2943E0F6-ED28-43C3-9DAE-CF5A8320E610}" presName="parTrans" presStyleLbl="sibTrans2D1" presStyleIdx="1" presStyleCnt="5"/>
      <dgm:spPr/>
      <dgm:t>
        <a:bodyPr/>
        <a:lstStyle/>
        <a:p>
          <a:endParaRPr lang="en-US"/>
        </a:p>
      </dgm:t>
    </dgm:pt>
    <dgm:pt modelId="{C2D9C328-EC71-4113-B135-9CDE7280696A}" type="pres">
      <dgm:prSet presAssocID="{2943E0F6-ED28-43C3-9DAE-CF5A8320E610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76148527-C09F-4533-A015-83F4C557B6F3}" type="pres">
      <dgm:prSet presAssocID="{E9284558-3172-4DCB-A119-13FC5236CAFA}" presName="node" presStyleLbl="node1" presStyleIdx="1" presStyleCnt="5" custRadScaleRad="116743" custRadScaleInc="9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4EECA3-FCA7-4286-8956-3F075F51BD4A}" type="pres">
      <dgm:prSet presAssocID="{02DE1C87-C060-4A70-8BEF-94BA416A7ECB}" presName="parTrans" presStyleLbl="sibTrans2D1" presStyleIdx="2" presStyleCnt="5"/>
      <dgm:spPr/>
      <dgm:t>
        <a:bodyPr/>
        <a:lstStyle/>
        <a:p>
          <a:endParaRPr lang="en-US"/>
        </a:p>
      </dgm:t>
    </dgm:pt>
    <dgm:pt modelId="{3C0BB24B-0C77-4908-A198-0F7BF225EB14}" type="pres">
      <dgm:prSet presAssocID="{02DE1C87-C060-4A70-8BEF-94BA416A7ECB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7EB3718-B0AA-4FF7-B09D-799177340812}" type="pres">
      <dgm:prSet presAssocID="{C8A857B9-E2DD-494E-B979-6926C84AEB1B}" presName="node" presStyleLbl="node1" presStyleIdx="2" presStyleCnt="5" custRadScaleRad="112169" custRadScaleInc="-123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6DCDD2-3070-4656-9E68-7625FFBF921F}" type="pres">
      <dgm:prSet presAssocID="{707B9176-2A6D-4EC1-8EDA-7CB57F45210E}" presName="parTrans" presStyleLbl="sibTrans2D1" presStyleIdx="3" presStyleCnt="5"/>
      <dgm:spPr/>
      <dgm:t>
        <a:bodyPr/>
        <a:lstStyle/>
        <a:p>
          <a:endParaRPr lang="en-US"/>
        </a:p>
      </dgm:t>
    </dgm:pt>
    <dgm:pt modelId="{103253F4-D0D7-4356-AF06-79FD5FAD4A39}" type="pres">
      <dgm:prSet presAssocID="{707B9176-2A6D-4EC1-8EDA-7CB57F45210E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3070E0C-3EE2-4F3C-8E22-6C828A990B40}" type="pres">
      <dgm:prSet presAssocID="{76874F80-5739-447A-933A-9315469DF5CC}" presName="node" presStyleLbl="node1" presStyleIdx="3" presStyleCnt="5" custRadScaleRad="110131" custRadScaleInc="88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A0F03C-2C38-40AF-8670-FC001A92FB0A}" type="pres">
      <dgm:prSet presAssocID="{8A7B25AE-E8EC-42BB-884E-6EFE554C4578}" presName="parTrans" presStyleLbl="sibTrans2D1" presStyleIdx="4" presStyleCnt="5"/>
      <dgm:spPr/>
      <dgm:t>
        <a:bodyPr/>
        <a:lstStyle/>
        <a:p>
          <a:endParaRPr lang="en-US"/>
        </a:p>
      </dgm:t>
    </dgm:pt>
    <dgm:pt modelId="{995100D2-012B-43E7-935C-EB656DB96A6B}" type="pres">
      <dgm:prSet presAssocID="{8A7B25AE-E8EC-42BB-884E-6EFE554C4578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A295C7AD-579B-4250-B78A-D806E8DDF35C}" type="pres">
      <dgm:prSet presAssocID="{73AEAD14-A6E0-4CF3-AE12-071D717EE844}" presName="node" presStyleLbl="node1" presStyleIdx="4" presStyleCnt="5" custScaleX="108955" custScaleY="104248" custRadScaleRad="114498" custRadScaleInc="-33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AA3675-346F-4D1C-ACAF-3168C25C500B}" type="presOf" srcId="{7A41ACCA-2B9E-47D3-B46F-048EF10BA5E8}" destId="{AE29D817-797B-41E3-B3B6-D4DCE656D541}" srcOrd="0" destOrd="0" presId="urn:microsoft.com/office/officeart/2005/8/layout/radial5"/>
    <dgm:cxn modelId="{8FA21C86-23FF-4758-A4A8-66918A332C84}" srcId="{D7E2D658-24EF-4191-B9AA-2FF110FA482C}" destId="{7A41ACCA-2B9E-47D3-B46F-048EF10BA5E8}" srcOrd="0" destOrd="0" parTransId="{D08DE3C5-A754-4DA4-84E7-556E77882F39}" sibTransId="{D04C10E1-8774-441E-8EA7-D9721A01B462}"/>
    <dgm:cxn modelId="{B5150D54-1EEE-4CB4-A61E-2CF44C0FA4B1}" type="presOf" srcId="{E9284558-3172-4DCB-A119-13FC5236CAFA}" destId="{76148527-C09F-4533-A015-83F4C557B6F3}" srcOrd="0" destOrd="0" presId="urn:microsoft.com/office/officeart/2005/8/layout/radial5"/>
    <dgm:cxn modelId="{D12E9432-0B37-44A9-8547-384D7F6795B8}" type="presOf" srcId="{8A7B25AE-E8EC-42BB-884E-6EFE554C4578}" destId="{79A0F03C-2C38-40AF-8670-FC001A92FB0A}" srcOrd="0" destOrd="0" presId="urn:microsoft.com/office/officeart/2005/8/layout/radial5"/>
    <dgm:cxn modelId="{625F930D-52AC-493F-AE18-AB40A815DDDE}" type="presOf" srcId="{707B9176-2A6D-4EC1-8EDA-7CB57F45210E}" destId="{103253F4-D0D7-4356-AF06-79FD5FAD4A39}" srcOrd="1" destOrd="0" presId="urn:microsoft.com/office/officeart/2005/8/layout/radial5"/>
    <dgm:cxn modelId="{AB7F06D5-4559-4567-9FB9-21120D57E308}" srcId="{D7E2D658-24EF-4191-B9AA-2FF110FA482C}" destId="{C8A857B9-E2DD-494E-B979-6926C84AEB1B}" srcOrd="2" destOrd="0" parTransId="{02DE1C87-C060-4A70-8BEF-94BA416A7ECB}" sibTransId="{C139BE3F-B9D4-4273-A8F5-F5E3DFD9D1D3}"/>
    <dgm:cxn modelId="{DCE44963-4384-4705-97EC-D1C1459DCB46}" type="presOf" srcId="{73AEAD14-A6E0-4CF3-AE12-071D717EE844}" destId="{A295C7AD-579B-4250-B78A-D806E8DDF35C}" srcOrd="0" destOrd="0" presId="urn:microsoft.com/office/officeart/2005/8/layout/radial5"/>
    <dgm:cxn modelId="{AE836010-B5A6-4747-878D-932CF5F61213}" type="presOf" srcId="{C8A857B9-E2DD-494E-B979-6926C84AEB1B}" destId="{27EB3718-B0AA-4FF7-B09D-799177340812}" srcOrd="0" destOrd="0" presId="urn:microsoft.com/office/officeart/2005/8/layout/radial5"/>
    <dgm:cxn modelId="{1C78F8AB-6FA7-4E97-B1D3-A51EE7608F2D}" srcId="{D7E2D658-24EF-4191-B9AA-2FF110FA482C}" destId="{E9284558-3172-4DCB-A119-13FC5236CAFA}" srcOrd="1" destOrd="0" parTransId="{2943E0F6-ED28-43C3-9DAE-CF5A8320E610}" sibTransId="{1CEEC158-37BA-4C2E-A20B-2BC013CB3909}"/>
    <dgm:cxn modelId="{678A1376-CF66-4F8F-A6B8-570B71542E6D}" type="presOf" srcId="{2943E0F6-ED28-43C3-9DAE-CF5A8320E610}" destId="{485DD64A-F20A-424B-8AD6-713D95927E60}" srcOrd="0" destOrd="0" presId="urn:microsoft.com/office/officeart/2005/8/layout/radial5"/>
    <dgm:cxn modelId="{59FF0A5A-79BC-4378-B413-F3449AD66949}" type="presOf" srcId="{707B9176-2A6D-4EC1-8EDA-7CB57F45210E}" destId="{376DCDD2-3070-4656-9E68-7625FFBF921F}" srcOrd="0" destOrd="0" presId="urn:microsoft.com/office/officeart/2005/8/layout/radial5"/>
    <dgm:cxn modelId="{10B20854-2FBC-4E74-8B86-9254F8EA63AA}" type="presOf" srcId="{BE730199-E25F-4987-8A8D-4BDE21809795}" destId="{90990C23-FA42-4D53-8EF6-BD888ADBCC61}" srcOrd="0" destOrd="0" presId="urn:microsoft.com/office/officeart/2005/8/layout/radial5"/>
    <dgm:cxn modelId="{D9C1BC58-3B42-42D2-9FD5-E04E098B112E}" srcId="{BE730199-E25F-4987-8A8D-4BDE21809795}" destId="{58EC2B81-6D09-4074-B1AA-89E89CC0F945}" srcOrd="1" destOrd="0" parTransId="{5EDABFFA-AE69-403D-A12A-2B6C088A9377}" sibTransId="{D1F9D344-BAD1-4882-9C21-41DC956A5B70}"/>
    <dgm:cxn modelId="{870C6619-1211-41DD-A011-754F16D85ADD}" type="presOf" srcId="{D08DE3C5-A754-4DA4-84E7-556E77882F39}" destId="{19FD0A2B-80A6-48ED-8C41-FE30E8DAFD62}" srcOrd="0" destOrd="0" presId="urn:microsoft.com/office/officeart/2005/8/layout/radial5"/>
    <dgm:cxn modelId="{88E00482-286B-41AD-81CA-2070B29F9909}" type="presOf" srcId="{02DE1C87-C060-4A70-8BEF-94BA416A7ECB}" destId="{504EECA3-FCA7-4286-8956-3F075F51BD4A}" srcOrd="0" destOrd="0" presId="urn:microsoft.com/office/officeart/2005/8/layout/radial5"/>
    <dgm:cxn modelId="{F1768203-D9CE-4620-89E9-DDE16E0D4AB1}" type="presOf" srcId="{D08DE3C5-A754-4DA4-84E7-556E77882F39}" destId="{1462C7D3-D862-484D-9D0C-62288B9E10B4}" srcOrd="1" destOrd="0" presId="urn:microsoft.com/office/officeart/2005/8/layout/radial5"/>
    <dgm:cxn modelId="{F7DAAF23-1FB4-4C4F-A691-237EC4854B23}" type="presOf" srcId="{2943E0F6-ED28-43C3-9DAE-CF5A8320E610}" destId="{C2D9C328-EC71-4113-B135-9CDE7280696A}" srcOrd="1" destOrd="0" presId="urn:microsoft.com/office/officeart/2005/8/layout/radial5"/>
    <dgm:cxn modelId="{FC597211-0A91-48A7-8FEF-D6C96293FC95}" srcId="{BE730199-E25F-4987-8A8D-4BDE21809795}" destId="{D7E2D658-24EF-4191-B9AA-2FF110FA482C}" srcOrd="0" destOrd="0" parTransId="{8737AFA8-9744-4712-BF98-C12888279B43}" sibTransId="{A8E79467-AEAD-4977-83A2-5EAFD5CC4E9B}"/>
    <dgm:cxn modelId="{BC09C43F-7AD6-47CE-AEA1-C9C8A07271E6}" type="presOf" srcId="{8A7B25AE-E8EC-42BB-884E-6EFE554C4578}" destId="{995100D2-012B-43E7-935C-EB656DB96A6B}" srcOrd="1" destOrd="0" presId="urn:microsoft.com/office/officeart/2005/8/layout/radial5"/>
    <dgm:cxn modelId="{8D0657C8-A3D1-4401-8BCC-CEF9E2B6B86F}" type="presOf" srcId="{D7E2D658-24EF-4191-B9AA-2FF110FA482C}" destId="{C98040BD-82C1-41ED-8EA8-0B843327A151}" srcOrd="0" destOrd="0" presId="urn:microsoft.com/office/officeart/2005/8/layout/radial5"/>
    <dgm:cxn modelId="{B49EC797-158D-48E2-B46E-C730B5B1D49B}" srcId="{D7E2D658-24EF-4191-B9AA-2FF110FA482C}" destId="{76874F80-5739-447A-933A-9315469DF5CC}" srcOrd="3" destOrd="0" parTransId="{707B9176-2A6D-4EC1-8EDA-7CB57F45210E}" sibTransId="{24E7AF6A-EA9F-4417-B7E5-9D1ADA8C45D4}"/>
    <dgm:cxn modelId="{11EE7F21-406E-4392-974D-84F2A0ADC0ED}" type="presOf" srcId="{76874F80-5739-447A-933A-9315469DF5CC}" destId="{43070E0C-3EE2-4F3C-8E22-6C828A990B40}" srcOrd="0" destOrd="0" presId="urn:microsoft.com/office/officeart/2005/8/layout/radial5"/>
    <dgm:cxn modelId="{CB939693-30AA-474C-88E1-62150F18CBD6}" srcId="{D7E2D658-24EF-4191-B9AA-2FF110FA482C}" destId="{73AEAD14-A6E0-4CF3-AE12-071D717EE844}" srcOrd="4" destOrd="0" parTransId="{8A7B25AE-E8EC-42BB-884E-6EFE554C4578}" sibTransId="{9FC9C52F-2EEF-4129-907B-50F8C35BF1FE}"/>
    <dgm:cxn modelId="{CF1508CD-0CE8-4C86-B3AD-207FF20E6F28}" type="presOf" srcId="{02DE1C87-C060-4A70-8BEF-94BA416A7ECB}" destId="{3C0BB24B-0C77-4908-A198-0F7BF225EB14}" srcOrd="1" destOrd="0" presId="urn:microsoft.com/office/officeart/2005/8/layout/radial5"/>
    <dgm:cxn modelId="{BE37DE69-9A9F-43CE-A029-E3A0B2928CD8}" type="presParOf" srcId="{90990C23-FA42-4D53-8EF6-BD888ADBCC61}" destId="{C98040BD-82C1-41ED-8EA8-0B843327A151}" srcOrd="0" destOrd="0" presId="urn:microsoft.com/office/officeart/2005/8/layout/radial5"/>
    <dgm:cxn modelId="{05680939-5B10-480D-87D8-529F7EA1C611}" type="presParOf" srcId="{90990C23-FA42-4D53-8EF6-BD888ADBCC61}" destId="{19FD0A2B-80A6-48ED-8C41-FE30E8DAFD62}" srcOrd="1" destOrd="0" presId="urn:microsoft.com/office/officeart/2005/8/layout/radial5"/>
    <dgm:cxn modelId="{0058C74E-A78C-4E79-A207-DDB75686DF74}" type="presParOf" srcId="{19FD0A2B-80A6-48ED-8C41-FE30E8DAFD62}" destId="{1462C7D3-D862-484D-9D0C-62288B9E10B4}" srcOrd="0" destOrd="0" presId="urn:microsoft.com/office/officeart/2005/8/layout/radial5"/>
    <dgm:cxn modelId="{DE50D31A-10FC-4747-8DF1-D8D911469394}" type="presParOf" srcId="{90990C23-FA42-4D53-8EF6-BD888ADBCC61}" destId="{AE29D817-797B-41E3-B3B6-D4DCE656D541}" srcOrd="2" destOrd="0" presId="urn:microsoft.com/office/officeart/2005/8/layout/radial5"/>
    <dgm:cxn modelId="{03C41582-2816-42F1-84BE-0F0517520875}" type="presParOf" srcId="{90990C23-FA42-4D53-8EF6-BD888ADBCC61}" destId="{485DD64A-F20A-424B-8AD6-713D95927E60}" srcOrd="3" destOrd="0" presId="urn:microsoft.com/office/officeart/2005/8/layout/radial5"/>
    <dgm:cxn modelId="{4EE4AC1F-9991-4183-B854-35946D547A29}" type="presParOf" srcId="{485DD64A-F20A-424B-8AD6-713D95927E60}" destId="{C2D9C328-EC71-4113-B135-9CDE7280696A}" srcOrd="0" destOrd="0" presId="urn:microsoft.com/office/officeart/2005/8/layout/radial5"/>
    <dgm:cxn modelId="{0C8116A8-5203-4A5F-A551-4000696FF699}" type="presParOf" srcId="{90990C23-FA42-4D53-8EF6-BD888ADBCC61}" destId="{76148527-C09F-4533-A015-83F4C557B6F3}" srcOrd="4" destOrd="0" presId="urn:microsoft.com/office/officeart/2005/8/layout/radial5"/>
    <dgm:cxn modelId="{973D6236-7A19-4D35-AFB9-518861636080}" type="presParOf" srcId="{90990C23-FA42-4D53-8EF6-BD888ADBCC61}" destId="{504EECA3-FCA7-4286-8956-3F075F51BD4A}" srcOrd="5" destOrd="0" presId="urn:microsoft.com/office/officeart/2005/8/layout/radial5"/>
    <dgm:cxn modelId="{AAE8CDC7-35A2-4FD8-A3EB-6AFD78846B31}" type="presParOf" srcId="{504EECA3-FCA7-4286-8956-3F075F51BD4A}" destId="{3C0BB24B-0C77-4908-A198-0F7BF225EB14}" srcOrd="0" destOrd="0" presId="urn:microsoft.com/office/officeart/2005/8/layout/radial5"/>
    <dgm:cxn modelId="{685776FB-8DAD-4EC1-A54E-7E1074AB17FC}" type="presParOf" srcId="{90990C23-FA42-4D53-8EF6-BD888ADBCC61}" destId="{27EB3718-B0AA-4FF7-B09D-799177340812}" srcOrd="6" destOrd="0" presId="urn:microsoft.com/office/officeart/2005/8/layout/radial5"/>
    <dgm:cxn modelId="{6812B7D0-7AF2-4E69-86E0-B902B7E1C964}" type="presParOf" srcId="{90990C23-FA42-4D53-8EF6-BD888ADBCC61}" destId="{376DCDD2-3070-4656-9E68-7625FFBF921F}" srcOrd="7" destOrd="0" presId="urn:microsoft.com/office/officeart/2005/8/layout/radial5"/>
    <dgm:cxn modelId="{EAF0F936-4024-4B24-806B-3F4AFE94DCF5}" type="presParOf" srcId="{376DCDD2-3070-4656-9E68-7625FFBF921F}" destId="{103253F4-D0D7-4356-AF06-79FD5FAD4A39}" srcOrd="0" destOrd="0" presId="urn:microsoft.com/office/officeart/2005/8/layout/radial5"/>
    <dgm:cxn modelId="{E37EB5CA-3A18-4DF5-B96F-912DFEC58405}" type="presParOf" srcId="{90990C23-FA42-4D53-8EF6-BD888ADBCC61}" destId="{43070E0C-3EE2-4F3C-8E22-6C828A990B40}" srcOrd="8" destOrd="0" presId="urn:microsoft.com/office/officeart/2005/8/layout/radial5"/>
    <dgm:cxn modelId="{5D9B592A-BDC7-4F59-BE7A-A1A9B78082C2}" type="presParOf" srcId="{90990C23-FA42-4D53-8EF6-BD888ADBCC61}" destId="{79A0F03C-2C38-40AF-8670-FC001A92FB0A}" srcOrd="9" destOrd="0" presId="urn:microsoft.com/office/officeart/2005/8/layout/radial5"/>
    <dgm:cxn modelId="{1F7BE7F9-F968-4E75-8678-0AADD01F90DC}" type="presParOf" srcId="{79A0F03C-2C38-40AF-8670-FC001A92FB0A}" destId="{995100D2-012B-43E7-935C-EB656DB96A6B}" srcOrd="0" destOrd="0" presId="urn:microsoft.com/office/officeart/2005/8/layout/radial5"/>
    <dgm:cxn modelId="{25BCC3DB-CCD1-479D-BF34-A6A85FE1F9BD}" type="presParOf" srcId="{90990C23-FA42-4D53-8EF6-BD888ADBCC61}" destId="{A295C7AD-579B-4250-B78A-D806E8DDF35C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541547-5134-4788-AC6D-DA8A1890D84D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7F426A98-45FB-4111-B96B-0EDE72759E89}">
      <dgm:prSet phldrT="[Text]"/>
      <dgm:spPr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r>
            <a:rPr lang="bn-IN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মিশর</a:t>
          </a:r>
          <a:endParaRPr lang="en-US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7A0042-4199-4CD2-980D-A88BD2400570}" type="parTrans" cxnId="{68A54249-344D-4CBD-9F12-6533B6C1FC24}">
      <dgm:prSet/>
      <dgm:spPr/>
      <dgm:t>
        <a:bodyPr/>
        <a:lstStyle/>
        <a:p>
          <a:endParaRPr lang="en-US"/>
        </a:p>
      </dgm:t>
    </dgm:pt>
    <dgm:pt modelId="{854EDB1F-31CD-4BB3-8052-9E88070C0781}" type="sibTrans" cxnId="{68A54249-344D-4CBD-9F12-6533B6C1FC24}">
      <dgm:prSet/>
      <dgm:spPr/>
      <dgm:t>
        <a:bodyPr/>
        <a:lstStyle/>
        <a:p>
          <a:endParaRPr lang="en-US"/>
        </a:p>
      </dgm:t>
    </dgm:pt>
    <dgm:pt modelId="{87B7F717-AE01-4FB1-B9DD-BB9CFFA42FEC}">
      <dgm:prSet phldrT="[Text]" custT="1"/>
      <dgm:spPr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bn-IN" sz="2600" dirty="0" smtClean="0"/>
        </a:p>
        <a:p>
          <a:endParaRPr lang="bn-IN" sz="2600" dirty="0" smtClean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bn-IN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সুদানবাসী</a:t>
          </a:r>
          <a:endParaRPr lang="en-US" sz="36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B5D324A-52CB-4E35-B1E9-96A1B530D944}" type="parTrans" cxnId="{C57F734C-9FCB-4710-A79E-C81ED43610FF}">
      <dgm:prSet/>
      <dgm:spPr/>
      <dgm:t>
        <a:bodyPr/>
        <a:lstStyle/>
        <a:p>
          <a:endParaRPr lang="en-US"/>
        </a:p>
      </dgm:t>
    </dgm:pt>
    <dgm:pt modelId="{2C883829-41B6-4C3F-AB27-882F160FAFE2}" type="sibTrans" cxnId="{C57F734C-9FCB-4710-A79E-C81ED43610FF}">
      <dgm:prSet/>
      <dgm:spPr/>
      <dgm:t>
        <a:bodyPr/>
        <a:lstStyle/>
        <a:p>
          <a:endParaRPr lang="en-US"/>
        </a:p>
      </dgm:t>
    </dgm:pt>
    <dgm:pt modelId="{7F09D1F7-51CC-489B-AEBE-EE28CA95C91F}">
      <dgm:prSet phldrT="[Text]" custT="1"/>
      <dgm:spPr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bn-IN" sz="20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endParaRPr lang="bn-IN" sz="20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endParaRPr lang="bn-IN" sz="20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bn-IN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নিগ্রো</a:t>
          </a:r>
          <a:endParaRPr lang="en-US" sz="36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ED95630-C153-42F0-8152-9BA0899BB626}" type="parTrans" cxnId="{FA2F1637-18D7-4A0B-B27C-1DE212BB7CE4}">
      <dgm:prSet/>
      <dgm:spPr/>
      <dgm:t>
        <a:bodyPr/>
        <a:lstStyle/>
        <a:p>
          <a:endParaRPr lang="en-US"/>
        </a:p>
      </dgm:t>
    </dgm:pt>
    <dgm:pt modelId="{E2B142FE-165A-4C89-8BE5-41DFE40EAEFA}" type="sibTrans" cxnId="{FA2F1637-18D7-4A0B-B27C-1DE212BB7CE4}">
      <dgm:prSet/>
      <dgm:spPr/>
      <dgm:t>
        <a:bodyPr/>
        <a:lstStyle/>
        <a:p>
          <a:endParaRPr lang="en-US"/>
        </a:p>
      </dgm:t>
    </dgm:pt>
    <dgm:pt modelId="{340C8A91-D759-44F6-94DC-FADBC4D59D08}" type="pres">
      <dgm:prSet presAssocID="{C6541547-5134-4788-AC6D-DA8A1890D84D}" presName="compositeShape" presStyleCnt="0">
        <dgm:presLayoutVars>
          <dgm:chMax val="7"/>
          <dgm:dir/>
          <dgm:resizeHandles val="exact"/>
        </dgm:presLayoutVars>
      </dgm:prSet>
      <dgm:spPr/>
    </dgm:pt>
    <dgm:pt modelId="{D170F67E-64AA-4575-9684-C734C556ED0C}" type="pres">
      <dgm:prSet presAssocID="{C6541547-5134-4788-AC6D-DA8A1890D84D}" presName="wedge1" presStyleLbl="node1" presStyleIdx="0" presStyleCnt="3" custLinFactNeighborX="616" custLinFactNeighborY="308"/>
      <dgm:spPr/>
      <dgm:t>
        <a:bodyPr/>
        <a:lstStyle/>
        <a:p>
          <a:endParaRPr lang="en-US"/>
        </a:p>
      </dgm:t>
    </dgm:pt>
    <dgm:pt modelId="{6EBA52B9-9CF3-4744-B711-64ABECE74FC5}" type="pres">
      <dgm:prSet presAssocID="{C6541547-5134-4788-AC6D-DA8A1890D84D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3842A6-6136-4559-8290-9BEA9E2E112F}" type="pres">
      <dgm:prSet presAssocID="{C6541547-5134-4788-AC6D-DA8A1890D84D}" presName="wedge2" presStyleLbl="node1" presStyleIdx="1" presStyleCnt="3" custScaleY="108742" custLinFactNeighborX="-45" custLinFactNeighborY="242"/>
      <dgm:spPr/>
      <dgm:t>
        <a:bodyPr/>
        <a:lstStyle/>
        <a:p>
          <a:endParaRPr lang="en-US"/>
        </a:p>
      </dgm:t>
    </dgm:pt>
    <dgm:pt modelId="{9288727E-A8A4-48FA-B1CE-CF5BA5248405}" type="pres">
      <dgm:prSet presAssocID="{C6541547-5134-4788-AC6D-DA8A1890D84D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BE371E-2FBA-41DA-BA8F-19E52BFD09A1}" type="pres">
      <dgm:prSet presAssocID="{C6541547-5134-4788-AC6D-DA8A1890D84D}" presName="wedge3" presStyleLbl="node1" presStyleIdx="2" presStyleCnt="3" custScaleX="95991"/>
      <dgm:spPr/>
      <dgm:t>
        <a:bodyPr/>
        <a:lstStyle/>
        <a:p>
          <a:endParaRPr lang="en-US"/>
        </a:p>
      </dgm:t>
    </dgm:pt>
    <dgm:pt modelId="{00F7EBD4-64A9-4B2E-9F7F-8EAAE61579F0}" type="pres">
      <dgm:prSet presAssocID="{C6541547-5134-4788-AC6D-DA8A1890D84D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2F1637-18D7-4A0B-B27C-1DE212BB7CE4}" srcId="{C6541547-5134-4788-AC6D-DA8A1890D84D}" destId="{7F09D1F7-51CC-489B-AEBE-EE28CA95C91F}" srcOrd="2" destOrd="0" parTransId="{8ED95630-C153-42F0-8152-9BA0899BB626}" sibTransId="{E2B142FE-165A-4C89-8BE5-41DFE40EAEFA}"/>
    <dgm:cxn modelId="{F5BDDF39-F9AD-4A69-A738-C7EAF973BC2E}" type="presOf" srcId="{7F09D1F7-51CC-489B-AEBE-EE28CA95C91F}" destId="{00F7EBD4-64A9-4B2E-9F7F-8EAAE61579F0}" srcOrd="1" destOrd="0" presId="urn:microsoft.com/office/officeart/2005/8/layout/chart3"/>
    <dgm:cxn modelId="{11A010C5-FF7E-4575-BEF7-B7C0285CBFDF}" type="presOf" srcId="{7F426A98-45FB-4111-B96B-0EDE72759E89}" destId="{6EBA52B9-9CF3-4744-B711-64ABECE74FC5}" srcOrd="1" destOrd="0" presId="urn:microsoft.com/office/officeart/2005/8/layout/chart3"/>
    <dgm:cxn modelId="{C57F734C-9FCB-4710-A79E-C81ED43610FF}" srcId="{C6541547-5134-4788-AC6D-DA8A1890D84D}" destId="{87B7F717-AE01-4FB1-B9DD-BB9CFFA42FEC}" srcOrd="1" destOrd="0" parTransId="{2B5D324A-52CB-4E35-B1E9-96A1B530D944}" sibTransId="{2C883829-41B6-4C3F-AB27-882F160FAFE2}"/>
    <dgm:cxn modelId="{130CDB55-B19B-47FB-999F-414AC4FD0284}" type="presOf" srcId="{87B7F717-AE01-4FB1-B9DD-BB9CFFA42FEC}" destId="{133842A6-6136-4559-8290-9BEA9E2E112F}" srcOrd="0" destOrd="0" presId="urn:microsoft.com/office/officeart/2005/8/layout/chart3"/>
    <dgm:cxn modelId="{68A54249-344D-4CBD-9F12-6533B6C1FC24}" srcId="{C6541547-5134-4788-AC6D-DA8A1890D84D}" destId="{7F426A98-45FB-4111-B96B-0EDE72759E89}" srcOrd="0" destOrd="0" parTransId="{7D7A0042-4199-4CD2-980D-A88BD2400570}" sibTransId="{854EDB1F-31CD-4BB3-8052-9E88070C0781}"/>
    <dgm:cxn modelId="{8B98269D-15DA-4784-98F1-60B66899DB71}" type="presOf" srcId="{87B7F717-AE01-4FB1-B9DD-BB9CFFA42FEC}" destId="{9288727E-A8A4-48FA-B1CE-CF5BA5248405}" srcOrd="1" destOrd="0" presId="urn:microsoft.com/office/officeart/2005/8/layout/chart3"/>
    <dgm:cxn modelId="{78F78F62-8A08-413C-9810-49AAD67D16EA}" type="presOf" srcId="{7F09D1F7-51CC-489B-AEBE-EE28CA95C91F}" destId="{9EBE371E-2FBA-41DA-BA8F-19E52BFD09A1}" srcOrd="0" destOrd="0" presId="urn:microsoft.com/office/officeart/2005/8/layout/chart3"/>
    <dgm:cxn modelId="{2D146292-AD84-4DD2-8BD1-43037972597E}" type="presOf" srcId="{C6541547-5134-4788-AC6D-DA8A1890D84D}" destId="{340C8A91-D759-44F6-94DC-FADBC4D59D08}" srcOrd="0" destOrd="0" presId="urn:microsoft.com/office/officeart/2005/8/layout/chart3"/>
    <dgm:cxn modelId="{654E53CE-22BE-427B-9318-CA6A5C95DE7B}" type="presOf" srcId="{7F426A98-45FB-4111-B96B-0EDE72759E89}" destId="{D170F67E-64AA-4575-9684-C734C556ED0C}" srcOrd="0" destOrd="0" presId="urn:microsoft.com/office/officeart/2005/8/layout/chart3"/>
    <dgm:cxn modelId="{7DFE4F2B-79DC-4832-B79C-9F9A0E1B8B91}" type="presParOf" srcId="{340C8A91-D759-44F6-94DC-FADBC4D59D08}" destId="{D170F67E-64AA-4575-9684-C734C556ED0C}" srcOrd="0" destOrd="0" presId="urn:microsoft.com/office/officeart/2005/8/layout/chart3"/>
    <dgm:cxn modelId="{9F96ACB8-9223-46F3-B3B1-0B6372BB9B02}" type="presParOf" srcId="{340C8A91-D759-44F6-94DC-FADBC4D59D08}" destId="{6EBA52B9-9CF3-4744-B711-64ABECE74FC5}" srcOrd="1" destOrd="0" presId="urn:microsoft.com/office/officeart/2005/8/layout/chart3"/>
    <dgm:cxn modelId="{141D7B05-91B5-43A9-A7A2-65B9B9F618F4}" type="presParOf" srcId="{340C8A91-D759-44F6-94DC-FADBC4D59D08}" destId="{133842A6-6136-4559-8290-9BEA9E2E112F}" srcOrd="2" destOrd="0" presId="urn:microsoft.com/office/officeart/2005/8/layout/chart3"/>
    <dgm:cxn modelId="{A64BC41D-06D7-4DD4-8257-1E1AD8761CEB}" type="presParOf" srcId="{340C8A91-D759-44F6-94DC-FADBC4D59D08}" destId="{9288727E-A8A4-48FA-B1CE-CF5BA5248405}" srcOrd="3" destOrd="0" presId="urn:microsoft.com/office/officeart/2005/8/layout/chart3"/>
    <dgm:cxn modelId="{C8D9C522-0D36-4640-A99C-9F2B04DC5372}" type="presParOf" srcId="{340C8A91-D759-44F6-94DC-FADBC4D59D08}" destId="{9EBE371E-2FBA-41DA-BA8F-19E52BFD09A1}" srcOrd="4" destOrd="0" presId="urn:microsoft.com/office/officeart/2005/8/layout/chart3"/>
    <dgm:cxn modelId="{7F274C1A-46E4-4057-A8E4-453D80EFEE26}" type="presParOf" srcId="{340C8A91-D759-44F6-94DC-FADBC4D59D08}" destId="{00F7EBD4-64A9-4B2E-9F7F-8EAAE61579F0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040BD-82C1-41ED-8EA8-0B843327A151}">
      <dsp:nvSpPr>
        <dsp:cNvPr id="0" name=""/>
        <dsp:cNvSpPr/>
      </dsp:nvSpPr>
      <dsp:spPr>
        <a:xfrm>
          <a:off x="3408276" y="2097839"/>
          <a:ext cx="2338956" cy="2510930"/>
        </a:xfrm>
        <a:prstGeom prst="ellipse">
          <a:avLst/>
        </a:prstGeom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/>
          </a:r>
          <a:br>
            <a:rPr lang="en-US" sz="5800" kern="1200" dirty="0" smtClean="0"/>
          </a:br>
          <a:endParaRPr lang="en-US" sz="5800" kern="1200" dirty="0"/>
        </a:p>
      </dsp:txBody>
      <dsp:txXfrm>
        <a:off x="3750808" y="2465556"/>
        <a:ext cx="1653892" cy="1775496"/>
      </dsp:txXfrm>
    </dsp:sp>
    <dsp:sp modelId="{19FD0A2B-80A6-48ED-8C41-FE30E8DAFD62}">
      <dsp:nvSpPr>
        <dsp:cNvPr id="0" name=""/>
        <dsp:cNvSpPr/>
      </dsp:nvSpPr>
      <dsp:spPr>
        <a:xfrm rot="16263344">
          <a:off x="4451051" y="1508473"/>
          <a:ext cx="310127" cy="6117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4496713" y="1677329"/>
        <a:ext cx="217089" cy="367037"/>
      </dsp:txXfrm>
    </dsp:sp>
    <dsp:sp modelId="{AE29D817-797B-41E3-B3B6-D4DCE656D541}">
      <dsp:nvSpPr>
        <dsp:cNvPr id="0" name=""/>
        <dsp:cNvSpPr/>
      </dsp:nvSpPr>
      <dsp:spPr>
        <a:xfrm>
          <a:off x="3744017" y="0"/>
          <a:ext cx="1763180" cy="151313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সৈয়দ মুজতবাআলী</a:t>
          </a:r>
          <a:endParaRPr lang="en-US" sz="3200" kern="1200" dirty="0"/>
        </a:p>
      </dsp:txBody>
      <dsp:txXfrm>
        <a:off x="4002229" y="221593"/>
        <a:ext cx="1246756" cy="1069946"/>
      </dsp:txXfrm>
    </dsp:sp>
    <dsp:sp modelId="{485DD64A-F20A-424B-8AD6-713D95927E60}">
      <dsp:nvSpPr>
        <dsp:cNvPr id="0" name=""/>
        <dsp:cNvSpPr/>
      </dsp:nvSpPr>
      <dsp:spPr>
        <a:xfrm rot="20717856">
          <a:off x="5892106" y="2641825"/>
          <a:ext cx="462998" cy="6117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894380" y="2781796"/>
        <a:ext cx="324099" cy="367037"/>
      </dsp:txXfrm>
    </dsp:sp>
    <dsp:sp modelId="{76148527-C09F-4533-A015-83F4C557B6F3}">
      <dsp:nvSpPr>
        <dsp:cNvPr id="0" name=""/>
        <dsp:cNvSpPr/>
      </dsp:nvSpPr>
      <dsp:spPr>
        <a:xfrm>
          <a:off x="6529610" y="1716937"/>
          <a:ext cx="1781098" cy="17810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জন্ম</a:t>
          </a:r>
          <a:r>
            <a:rPr lang="en-US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:</a:t>
          </a:r>
          <a:r>
            <a:rPr lang="bn-IN" sz="3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১৩ সেপ্টম্বর ১৯০৪</a:t>
          </a:r>
          <a:endParaRPr lang="en-US" sz="32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790446" y="1977773"/>
        <a:ext cx="1259426" cy="1259426"/>
      </dsp:txXfrm>
    </dsp:sp>
    <dsp:sp modelId="{504EECA3-FCA7-4286-8956-3F075F51BD4A}">
      <dsp:nvSpPr>
        <dsp:cNvPr id="0" name=""/>
        <dsp:cNvSpPr/>
      </dsp:nvSpPr>
      <dsp:spPr>
        <a:xfrm rot="2946963">
          <a:off x="5410191" y="4220762"/>
          <a:ext cx="366700" cy="6117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>
        <a:off x="5429194" y="4301521"/>
        <a:ext cx="256690" cy="367037"/>
      </dsp:txXfrm>
    </dsp:sp>
    <dsp:sp modelId="{27EB3718-B0AA-4FF7-B09D-799177340812}">
      <dsp:nvSpPr>
        <dsp:cNvPr id="0" name=""/>
        <dsp:cNvSpPr/>
      </dsp:nvSpPr>
      <dsp:spPr>
        <a:xfrm>
          <a:off x="5519106" y="4578757"/>
          <a:ext cx="1781098" cy="17810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মৃত্যু</a:t>
          </a:r>
          <a:r>
            <a:rPr lang="bn-IN" sz="28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: </a:t>
          </a:r>
          <a:r>
            <a:rPr lang="bn-IN" sz="28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১৯৭৪ সালে</a:t>
          </a:r>
          <a:endParaRPr lang="en-US" sz="28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779942" y="4839593"/>
        <a:ext cx="1259426" cy="1259426"/>
      </dsp:txXfrm>
    </dsp:sp>
    <dsp:sp modelId="{376DCDD2-3070-4656-9E68-7625FFBF921F}">
      <dsp:nvSpPr>
        <dsp:cNvPr id="0" name=""/>
        <dsp:cNvSpPr/>
      </dsp:nvSpPr>
      <dsp:spPr>
        <a:xfrm rot="7777254">
          <a:off x="3434329" y="4224285"/>
          <a:ext cx="338265" cy="6117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0800000">
        <a:off x="3517425" y="4307546"/>
        <a:ext cx="236786" cy="367037"/>
      </dsp:txXfrm>
    </dsp:sp>
    <dsp:sp modelId="{43070E0C-3EE2-4F3C-8E22-6C828A990B40}">
      <dsp:nvSpPr>
        <dsp:cNvPr id="0" name=""/>
        <dsp:cNvSpPr/>
      </dsp:nvSpPr>
      <dsp:spPr>
        <a:xfrm>
          <a:off x="1935396" y="4578757"/>
          <a:ext cx="1781098" cy="17810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16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অধ্যয়ন </a:t>
          </a:r>
          <a:r>
            <a:rPr lang="en-US" sz="16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:</a:t>
          </a:r>
          <a:r>
            <a:rPr lang="bn-IN" sz="16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আলীগড় কলেজ,বার্লিন বিশ্ববিদ্যালয় ও কায়রোর আল আজহার বিশ্ববিদ্যালয়</a:t>
          </a:r>
          <a:endParaRPr lang="en-US" sz="16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196232" y="4839593"/>
        <a:ext cx="1259426" cy="1259426"/>
      </dsp:txXfrm>
    </dsp:sp>
    <dsp:sp modelId="{79A0F03C-2C38-40AF-8670-FC001A92FB0A}">
      <dsp:nvSpPr>
        <dsp:cNvPr id="0" name=""/>
        <dsp:cNvSpPr/>
      </dsp:nvSpPr>
      <dsp:spPr>
        <a:xfrm rot="11807057">
          <a:off x="2912490" y="2604278"/>
          <a:ext cx="391960" cy="6117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600" kern="1200"/>
        </a:p>
      </dsp:txBody>
      <dsp:txXfrm rot="10800000">
        <a:off x="3027573" y="2743601"/>
        <a:ext cx="274372" cy="367037"/>
      </dsp:txXfrm>
    </dsp:sp>
    <dsp:sp modelId="{A295C7AD-579B-4250-B78A-D806E8DDF35C}">
      <dsp:nvSpPr>
        <dsp:cNvPr id="0" name=""/>
        <dsp:cNvSpPr/>
      </dsp:nvSpPr>
      <dsp:spPr>
        <a:xfrm>
          <a:off x="848124" y="1592659"/>
          <a:ext cx="1940596" cy="185675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0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উল্লেখযোগ্য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0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গ্রন্থ</a:t>
          </a:r>
          <a:r>
            <a:rPr lang="en-US" sz="20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:</a:t>
          </a:r>
          <a:r>
            <a:rPr lang="bn-IN" sz="20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শবনম,দেশে বিদেশে,জলে ডাঙ্গায়</a:t>
          </a:r>
          <a:endParaRPr lang="en-US" sz="2000" kern="1200" dirty="0"/>
        </a:p>
      </dsp:txBody>
      <dsp:txXfrm>
        <a:off x="1132318" y="1864575"/>
        <a:ext cx="1372208" cy="13129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0F67E-64AA-4575-9684-C734C556ED0C}">
      <dsp:nvSpPr>
        <dsp:cNvPr id="0" name=""/>
        <dsp:cNvSpPr/>
      </dsp:nvSpPr>
      <dsp:spPr>
        <a:xfrm>
          <a:off x="1721723" y="303975"/>
          <a:ext cx="4433960" cy="4433960"/>
        </a:xfrm>
        <a:prstGeom prst="pie">
          <a:avLst>
            <a:gd name="adj1" fmla="val 16200000"/>
            <a:gd name="adj2" fmla="val 1800000"/>
          </a:avLst>
        </a:prstGeom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62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মিশর</a:t>
          </a:r>
          <a:endParaRPr lang="en-US" sz="62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132425" y="1122146"/>
        <a:ext cx="1504379" cy="1477986"/>
      </dsp:txXfrm>
    </dsp:sp>
    <dsp:sp modelId="{133842A6-6136-4559-8290-9BEA9E2E112F}">
      <dsp:nvSpPr>
        <dsp:cNvPr id="0" name=""/>
        <dsp:cNvSpPr/>
      </dsp:nvSpPr>
      <dsp:spPr>
        <a:xfrm>
          <a:off x="1440399" y="215748"/>
          <a:ext cx="4433960" cy="4821576"/>
        </a:xfrm>
        <a:prstGeom prst="pie">
          <a:avLst>
            <a:gd name="adj1" fmla="val 1800000"/>
            <a:gd name="adj2" fmla="val 9000000"/>
          </a:avLst>
        </a:prstGeom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IN" sz="2600" kern="1200" dirty="0" smtClean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IN" sz="2600" kern="1200" dirty="0" smtClean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সুদানবাসী</a:t>
          </a:r>
          <a:endParaRPr lang="en-US" sz="36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654459" y="3257933"/>
        <a:ext cx="2005839" cy="1492392"/>
      </dsp:txXfrm>
    </dsp:sp>
    <dsp:sp modelId="{9EBE371E-2FBA-41DA-BA8F-19E52BFD09A1}">
      <dsp:nvSpPr>
        <dsp:cNvPr id="0" name=""/>
        <dsp:cNvSpPr/>
      </dsp:nvSpPr>
      <dsp:spPr>
        <a:xfrm>
          <a:off x="1554729" y="422281"/>
          <a:ext cx="4256202" cy="4433960"/>
        </a:xfrm>
        <a:prstGeom prst="pie">
          <a:avLst>
            <a:gd name="adj1" fmla="val 9000000"/>
            <a:gd name="adj2" fmla="val 16200000"/>
          </a:avLst>
        </a:prstGeom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IN" sz="2000" kern="12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IN" sz="2000" kern="12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IN" sz="2000" kern="1200" dirty="0" smtClean="0">
            <a:solidFill>
              <a:schemeClr val="accent6">
                <a:lumMod val="75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rPr>
            <a:t>নিগ্রো</a:t>
          </a:r>
          <a:endParaRPr lang="en-US" sz="3600" kern="1200" dirty="0">
            <a:solidFill>
              <a:schemeClr val="tx2">
                <a:lumMod val="60000"/>
                <a:lumOff val="40000"/>
              </a:schemeClr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010750" y="1293238"/>
        <a:ext cx="1444068" cy="1477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76298-2814-4BD9-BE6A-3F2B8436BB4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64457-819F-4D75-9112-6C4164643C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4808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64457-819F-4D75-9112-6C4164643CA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7799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64457-819F-4D75-9112-6C4164643CA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5767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64457-819F-4D75-9112-6C4164643CA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6168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6304"/>
            <a:ext cx="11753088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8979" y="381001"/>
            <a:ext cx="109728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844800" y="2819400"/>
            <a:ext cx="8746979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33504" y="3267456"/>
            <a:ext cx="98755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498230"/>
            <a:ext cx="103632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87713"/>
            <a:ext cx="103632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45920"/>
            <a:ext cx="53848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2325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400800" y="216521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948"/>
            <a:ext cx="109728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21440" y="6514568"/>
            <a:ext cx="619051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218"/>
            <a:ext cx="109728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4523" y="1424588"/>
            <a:ext cx="10668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43403" y="1057656"/>
            <a:ext cx="499872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7515" y="304800"/>
            <a:ext cx="524256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617515" y="1107560"/>
            <a:ext cx="524256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2209800"/>
            <a:ext cx="11555275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7416800" y="6513670"/>
            <a:ext cx="400304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11518603" y="6513670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2133600" y="6513670"/>
            <a:ext cx="5209952" cy="274320"/>
          </a:xfrm>
        </p:spPr>
        <p:txBody>
          <a:bodyPr vert="horz" rtlCol="0"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924" y="4724400"/>
            <a:ext cx="73152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53924" y="5388937"/>
            <a:ext cx="73152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06400" y="249864"/>
            <a:ext cx="113792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416800" y="6509004"/>
            <a:ext cx="400304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10/28/2019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11518603" y="6509004"/>
            <a:ext cx="619051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2133600" y="6509004"/>
            <a:ext cx="5209952" cy="274320"/>
          </a:xfrm>
        </p:spPr>
        <p:txBody>
          <a:bodyPr vert="horz" rtlCol="0"/>
          <a:lstStyle>
            <a:extLst/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219456" y="147085"/>
            <a:ext cx="11747795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727200" y="6400800"/>
            <a:ext cx="5616352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16800" y="6400800"/>
            <a:ext cx="400304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1C92694-20E6-4468-B63A-983E51DD41F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518603" y="6514568"/>
            <a:ext cx="619051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FE94CAD-A04B-445A-B291-226175E85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53536"/>
            <a:ext cx="109728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46237"/>
            <a:ext cx="109728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728" y="26238"/>
            <a:ext cx="11539045" cy="68317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3703" y="2353329"/>
            <a:ext cx="5377218" cy="264687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166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6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158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7147" y="74000"/>
            <a:ext cx="3593838" cy="21276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56896" y="0"/>
            <a:ext cx="3575713" cy="22016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081" y="127053"/>
            <a:ext cx="3432462" cy="2074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518237" y="2533245"/>
            <a:ext cx="5281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মিশরীয় রান্না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797" y="3270775"/>
            <a:ext cx="3227746" cy="2200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64770" y="3299433"/>
            <a:ext cx="3583943" cy="2171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72397" y="3299433"/>
            <a:ext cx="3460212" cy="2171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4518237" y="5683502"/>
            <a:ext cx="4398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ভারতীয় রান্না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2639" y="6338933"/>
            <a:ext cx="959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মিশরীয় রান্না ভারতীয় রান্নার মামাতো বোন---অবশ্য ভারতীয়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</a:t>
            </a:r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োগলাই রান্না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34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4699" y="108019"/>
            <a:ext cx="4678302" cy="28678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3659" y="3900575"/>
            <a:ext cx="4707576" cy="23209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410335" y="3021994"/>
            <a:ext cx="4244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সবচেয়ে বড় পিরামিড তৈরি করতে এক লক্ষ লোকের বিশ বছর সময় লেগেছিল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5849" y="108020"/>
            <a:ext cx="4736955" cy="28678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6949340" y="3115694"/>
            <a:ext cx="4334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পাথরগুলো ছিল ছয় ফুট উঁচু তিন ফুট চওড়া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72497" y="6239712"/>
            <a:ext cx="37705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পিরামিডে ব্যবহৃত পাথরের টুকরা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885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3665046726"/>
              </p:ext>
            </p:extLst>
          </p:nvPr>
        </p:nvGraphicFramePr>
        <p:xfrm>
          <a:off x="4476465" y="0"/>
          <a:ext cx="7594221" cy="5278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10-Point Star 3"/>
          <p:cNvSpPr/>
          <p:nvPr/>
        </p:nvSpPr>
        <p:spPr>
          <a:xfrm>
            <a:off x="436727" y="163437"/>
            <a:ext cx="4299045" cy="3275463"/>
          </a:xfrm>
          <a:prstGeom prst="star10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1694" y="3758716"/>
            <a:ext cx="40943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bn-IN" sz="4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নীল নদের পানি দিয়ে মিশরের চাষাবাদ হয় </a:t>
            </a:r>
            <a:endParaRPr lang="en-US" sz="4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36776" y="5609230"/>
            <a:ext cx="4899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লেখকের দেখা অধিবাসী 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497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170F67E-64AA-4575-9684-C734C556ED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D170F67E-64AA-4575-9684-C734C556ED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D170F67E-64AA-4575-9684-C734C556ED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3842A6-6136-4559-8290-9BEA9E2E1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133842A6-6136-4559-8290-9BEA9E2E1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133842A6-6136-4559-8290-9BEA9E2E11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BE371E-2FBA-41DA-BA8F-19E52BFD09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9EBE371E-2FBA-41DA-BA8F-19E52BFD09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9EBE371E-2FBA-41DA-BA8F-19E52BFD09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P spid="4" grpId="0" animBg="1"/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IN" sz="6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দলগত কাজ</a:t>
            </a:r>
            <a:endParaRPr lang="en-US" sz="6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IN" sz="44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“এই নীলের জল দিয়ে এদেশের চাষ হয়”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বিশ্লেষণ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r>
              <a:rPr lang="bn-IN" sz="44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0495" y="2593075"/>
            <a:ext cx="6340905" cy="335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1054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bn-IN" sz="6000" dirty="0" smtClean="0">
                <a:solidFill>
                  <a:schemeClr val="accent3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000" dirty="0">
              <a:solidFill>
                <a:schemeClr val="accent3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IN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সৈয়দ মুজতবা আলীর একটি গ্রন্থের নাম লিখ।</a:t>
            </a:r>
            <a:endParaRPr lang="en-US" sz="4400" dirty="0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ক্যারাভান</a:t>
            </a:r>
            <a:r>
              <a:rPr lang="bn-IN" sz="4400" dirty="0" smtClean="0">
                <a:solidFill>
                  <a:srgbClr val="FFFF00"/>
                </a:solidFill>
              </a:rPr>
              <a:t> </a:t>
            </a:r>
            <a:r>
              <a:rPr lang="bn-IN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শব্দের অর্থ কি?</a:t>
            </a:r>
            <a:endParaRPr lang="en-US" sz="4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মিশরের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চাষাবাদ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নদী</a:t>
            </a:r>
            <a:r>
              <a:rPr lang="bn-IN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পানি দিয়ে হয় ?</a:t>
            </a:r>
          </a:p>
          <a:p>
            <a:r>
              <a:rPr lang="bn-IN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সবচেয়ে </a:t>
            </a:r>
            <a:r>
              <a:rPr lang="bn-IN" sz="4400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বড় পিরামিড তৈরি </a:t>
            </a:r>
            <a:r>
              <a:rPr lang="bn-IN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 কত বছর সময় লেগেছিল?</a:t>
            </a:r>
          </a:p>
          <a:p>
            <a:endParaRPr lang="bn-IN" sz="4400" dirty="0" smtClean="0">
              <a:solidFill>
                <a:schemeClr val="tx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977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430" y="1572905"/>
            <a:ext cx="10972800" cy="45259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IN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“প্রকৃতির গড়া নীল ,আর মানুষের গড়া পিরামিডের পরেই মিশরের মসজিদ ভূবন বিখ্যাত” </a:t>
            </a:r>
            <a:r>
              <a:rPr lang="en-US" sz="3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বিশ্লেষণ</a:t>
            </a:r>
            <a:r>
              <a:rPr lang="en-US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IN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endParaRPr lang="en-US" sz="36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85996" y="2786287"/>
            <a:ext cx="6222029" cy="29440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96558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6728" y="26238"/>
            <a:ext cx="11539045" cy="68317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3703" y="2353329"/>
            <a:ext cx="5377218" cy="264687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166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158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bn-IN" sz="6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IN" sz="39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9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bn-IN" sz="39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9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ফারহানা</a:t>
            </a:r>
            <a:r>
              <a:rPr lang="en-US" sz="39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9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মল্লিক</a:t>
            </a:r>
            <a:endParaRPr lang="en-US" sz="39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39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  <a:r>
              <a:rPr lang="en-US" sz="39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sz="39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মুহাম্মাদাবাদ ইসলামিয়া আলিম মাদরাসা</a:t>
            </a:r>
          </a:p>
          <a:p>
            <a:pPr marL="0" indent="0">
              <a:buNone/>
            </a:pPr>
            <a:r>
              <a:rPr lang="bn-IN" sz="35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মধ্যপাইক পাড়া, মিরপুর-১,ঢাকা-১২১৬</a:t>
            </a:r>
            <a:endParaRPr lang="bn-IN" sz="35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600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</a:t>
            </a: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৬ষ্ঠ</a:t>
            </a:r>
          </a:p>
          <a:p>
            <a:pPr marL="0" indent="0">
              <a:buNone/>
            </a:pP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</a:t>
            </a: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 ১ম </a:t>
            </a: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পত্র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</a:t>
            </a: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5</a:t>
            </a:r>
            <a:r>
              <a:rPr lang="bn-IN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 </a:t>
            </a:r>
            <a:r>
              <a:rPr lang="bn-IN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66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7422" y="198666"/>
            <a:ext cx="5363570" cy="31313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41890" y="3577502"/>
            <a:ext cx="6254299" cy="30826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126" y="3577502"/>
            <a:ext cx="5363570" cy="308260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37721" y="185018"/>
            <a:ext cx="6258467" cy="31313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xmlns="" val="154826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0879" y="1050878"/>
            <a:ext cx="9103056" cy="187743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নীল নদ আর পিরামিডের দেশ</a:t>
            </a:r>
          </a:p>
          <a:p>
            <a:pPr algn="ctr"/>
            <a:r>
              <a:rPr lang="bn-IN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লেখক- সৈয়দ মুজতবা আলী</a:t>
            </a:r>
            <a:endParaRPr lang="en-US" sz="44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008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bn-IN" sz="6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...</a:t>
            </a:r>
          </a:p>
          <a:p>
            <a:pPr marL="0" indent="0">
              <a:buNone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লেখক পরিচিতি বলতে পারবে</a:t>
            </a:r>
          </a:p>
          <a:p>
            <a:pPr marL="0" indent="0">
              <a:buNone/>
            </a:pP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নতুন 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শব্দের অর্থ বলতে 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</a:p>
          <a:p>
            <a:pPr marL="0" indent="0">
              <a:buNone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মিশরীয় রান্না ও ভারতীয় রান্না </a:t>
            </a:r>
            <a:r>
              <a:rPr lang="bn-IN">
                <a:latin typeface="NikoshBAN" panose="02000000000000000000" pitchFamily="2" charset="0"/>
                <a:cs typeface="NikoshBAN" panose="02000000000000000000" pitchFamily="2" charset="0"/>
              </a:rPr>
              <a:t>সম্পর্কে </a:t>
            </a:r>
            <a:r>
              <a:rPr lang="bn-IN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 করতে 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</a:p>
          <a:p>
            <a:pPr marL="0" indent="0">
              <a:buNone/>
            </a:pP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৪।“যুগ যুগ ধরে মানষ পিরামিডের সামনে বিস্তর জল্পনা– কল্পনা করেছে”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বিশ্লেষণ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583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3716009436"/>
              </p:ext>
            </p:extLst>
          </p:nvPr>
        </p:nvGraphicFramePr>
        <p:xfrm>
          <a:off x="1760560" y="318069"/>
          <a:ext cx="9075761" cy="63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52538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98040BD-82C1-41ED-8EA8-0B843327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C98040BD-82C1-41ED-8EA8-0B843327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C98040BD-82C1-41ED-8EA8-0B843327A1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FD0A2B-80A6-48ED-8C41-FE30E8DAF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19FD0A2B-80A6-48ED-8C41-FE30E8DAF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19FD0A2B-80A6-48ED-8C41-FE30E8DAFD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29D817-797B-41E3-B3B6-D4DCE656D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AE29D817-797B-41E3-B3B6-D4DCE656D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AE29D817-797B-41E3-B3B6-D4DCE656D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85DD64A-F20A-424B-8AD6-713D95927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485DD64A-F20A-424B-8AD6-713D95927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485DD64A-F20A-424B-8AD6-713D95927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148527-C09F-4533-A015-83F4C557B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76148527-C09F-4533-A015-83F4C557B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dgm id="{76148527-C09F-4533-A015-83F4C557B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4EECA3-FCA7-4286-8956-3F075F51BD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504EECA3-FCA7-4286-8956-3F075F51BD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504EECA3-FCA7-4286-8956-3F075F51BD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7EB3718-B0AA-4FF7-B09D-7991773408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27EB3718-B0AA-4FF7-B09D-7991773408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27EB3718-B0AA-4FF7-B09D-7991773408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76DCDD2-3070-4656-9E68-7625FFBF9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376DCDD2-3070-4656-9E68-7625FFBF9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376DCDD2-3070-4656-9E68-7625FFBF92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070E0C-3EE2-4F3C-8E22-6C828A990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graphicEl>
                                              <a:dgm id="{43070E0C-3EE2-4F3C-8E22-6C828A990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43070E0C-3EE2-4F3C-8E22-6C828A990B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9A0F03C-2C38-40AF-8670-FC001A92F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graphicEl>
                                              <a:dgm id="{79A0F03C-2C38-40AF-8670-FC001A92F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graphicEl>
                                              <a:dgm id="{79A0F03C-2C38-40AF-8670-FC001A92F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295C7AD-579B-4250-B78A-D806E8DDF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A295C7AD-579B-4250-B78A-D806E8DDF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graphicEl>
                                              <a:dgm id="{A295C7AD-579B-4250-B78A-D806E8DDF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3707" y="382138"/>
            <a:ext cx="2347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আবজাব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646" y="4106796"/>
            <a:ext cx="2303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ক্যারাভান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61465" y="365955"/>
            <a:ext cx="33982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গিসগিস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77702" y="3970319"/>
            <a:ext cx="2006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কাফেলা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2234" y="0"/>
            <a:ext cx="4765805" cy="30843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2235" y="3466532"/>
            <a:ext cx="4765805" cy="3070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259466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421" y="1209826"/>
            <a:ext cx="1969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অরু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োদয়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25088" y="163774"/>
            <a:ext cx="5154694" cy="28796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9331744" y="1025160"/>
            <a:ext cx="2069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সূর্যের উদয়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785" y="4687585"/>
            <a:ext cx="13627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মমি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20622" y="3615814"/>
            <a:ext cx="5036024" cy="27442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8529851" y="4627209"/>
            <a:ext cx="3398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কৃত্রিমভাবে সংরক্ষিত মৃতদেহ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156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69788" y="2063262"/>
            <a:ext cx="4053597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আদর্শ পাঠ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255</Words>
  <Application>Microsoft Office PowerPoint</Application>
  <PresentationFormat>Custom</PresentationFormat>
  <Paragraphs>66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Foundry</vt:lpstr>
      <vt:lpstr>Slide 1</vt:lpstr>
      <vt:lpstr>পরিচিতি</vt:lpstr>
      <vt:lpstr>Slide 3</vt:lpstr>
      <vt:lpstr>Slide 4</vt:lpstr>
      <vt:lpstr>শিখনফল</vt:lpstr>
      <vt:lpstr>Slide 6</vt:lpstr>
      <vt:lpstr>Slide 7</vt:lpstr>
      <vt:lpstr>Slide 8</vt:lpstr>
      <vt:lpstr>Slide 9</vt:lpstr>
      <vt:lpstr>Slide 10</vt:lpstr>
      <vt:lpstr>Slide 11</vt:lpstr>
      <vt:lpstr>Slide 12</vt:lpstr>
      <vt:lpstr>দলগত কাজ</vt:lpstr>
      <vt:lpstr>মূল্যায়ন</vt:lpstr>
      <vt:lpstr>বাড়ির কাজ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User</cp:lastModifiedBy>
  <cp:revision>112</cp:revision>
  <dcterms:created xsi:type="dcterms:W3CDTF">2016-01-27T06:41:32Z</dcterms:created>
  <dcterms:modified xsi:type="dcterms:W3CDTF">2019-10-28T14:59:27Z</dcterms:modified>
</cp:coreProperties>
</file>