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6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75" r:id="rId14"/>
    <p:sldId id="269" r:id="rId15"/>
    <p:sldId id="274" r:id="rId16"/>
    <p:sldId id="272" r:id="rId17"/>
    <p:sldId id="270" r:id="rId18"/>
    <p:sldId id="271" r:id="rId19"/>
    <p:sldId id="273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E658E-857E-471A-99EC-15ABF42B799F}" type="datetimeFigureOut">
              <a:rPr lang="en-US" smtClean="0"/>
              <a:pPr/>
              <a:t>10/28/2019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628F9-22FD-49F0-8212-F9FFE692CD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E658E-857E-471A-99EC-15ABF42B799F}" type="datetimeFigureOut">
              <a:rPr lang="en-US" smtClean="0"/>
              <a:pPr/>
              <a:t>10/28/2019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628F9-22FD-49F0-8212-F9FFE692CD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E658E-857E-471A-99EC-15ABF42B799F}" type="datetimeFigureOut">
              <a:rPr lang="en-US" smtClean="0"/>
              <a:pPr/>
              <a:t>10/28/2019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628F9-22FD-49F0-8212-F9FFE692CD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E658E-857E-471A-99EC-15ABF42B799F}" type="datetimeFigureOut">
              <a:rPr lang="en-US" smtClean="0"/>
              <a:pPr/>
              <a:t>10/28/2019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628F9-22FD-49F0-8212-F9FFE692CD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E658E-857E-471A-99EC-15ABF42B799F}" type="datetimeFigureOut">
              <a:rPr lang="en-US" smtClean="0"/>
              <a:pPr/>
              <a:t>10/28/2019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628F9-22FD-49F0-8212-F9FFE692CD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E658E-857E-471A-99EC-15ABF42B799F}" type="datetimeFigureOut">
              <a:rPr lang="en-US" smtClean="0"/>
              <a:pPr/>
              <a:t>10/28/2019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628F9-22FD-49F0-8212-F9FFE692CD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E658E-857E-471A-99EC-15ABF42B799F}" type="datetimeFigureOut">
              <a:rPr lang="en-US" smtClean="0"/>
              <a:pPr/>
              <a:t>10/28/2019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628F9-22FD-49F0-8212-F9FFE692CD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E658E-857E-471A-99EC-15ABF42B799F}" type="datetimeFigureOut">
              <a:rPr lang="en-US" smtClean="0"/>
              <a:pPr/>
              <a:t>10/28/2019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628F9-22FD-49F0-8212-F9FFE692CD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E658E-857E-471A-99EC-15ABF42B799F}" type="datetimeFigureOut">
              <a:rPr lang="en-US" smtClean="0"/>
              <a:pPr/>
              <a:t>10/28/2019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628F9-22FD-49F0-8212-F9FFE692CD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E658E-857E-471A-99EC-15ABF42B799F}" type="datetimeFigureOut">
              <a:rPr lang="en-US" smtClean="0"/>
              <a:pPr/>
              <a:t>10/28/2019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628F9-22FD-49F0-8212-F9FFE692CD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E658E-857E-471A-99EC-15ABF42B799F}" type="datetimeFigureOut">
              <a:rPr lang="en-US" smtClean="0"/>
              <a:pPr/>
              <a:t>10/28/2019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628F9-22FD-49F0-8212-F9FFE692CD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8E658E-857E-471A-99EC-15ABF42B799F}" type="datetimeFigureOut">
              <a:rPr lang="en-US" smtClean="0"/>
              <a:pPr/>
              <a:t>10/28/2019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6628F9-22FD-49F0-8212-F9FFE692CD4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8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743200" y="228600"/>
            <a:ext cx="43434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66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স্বাগতম</a:t>
            </a:r>
            <a:endParaRPr lang="en-US" sz="6600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895600" y="228600"/>
            <a:ext cx="3934150" cy="92333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bn-IN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স্বাগতম</a:t>
            </a:r>
            <a:endParaRPr lang="en-US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pic>
        <p:nvPicPr>
          <p:cNvPr id="8" name="Picture 7" descr="rose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76400" y="1524000"/>
            <a:ext cx="6477000" cy="5072742"/>
          </a:xfrm>
          <a:prstGeom prst="heart">
            <a:avLst/>
          </a:prstGeom>
          <a:ln w="63500" cap="rnd">
            <a:solidFill>
              <a:srgbClr val="FF0000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om 1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1000" y="1905000"/>
            <a:ext cx="2438400" cy="2438400"/>
          </a:xfrm>
          <a:prstGeom prst="rect">
            <a:avLst/>
          </a:prstGeom>
        </p:spPr>
      </p:pic>
      <p:pic>
        <p:nvPicPr>
          <p:cNvPr id="3" name="Picture 2" descr="com 1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553200" y="1981200"/>
            <a:ext cx="2343150" cy="1952625"/>
          </a:xfrm>
          <a:prstGeom prst="rect">
            <a:avLst/>
          </a:prstGeom>
        </p:spPr>
      </p:pic>
      <p:pic>
        <p:nvPicPr>
          <p:cNvPr id="4" name="Picture 3" descr="com 16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124200" y="4191000"/>
            <a:ext cx="3798019" cy="1905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981200" y="457200"/>
            <a:ext cx="5257800" cy="83099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4800" dirty="0" smtClean="0">
                <a:latin typeface="NikoshBAN" pitchFamily="2" charset="0"/>
                <a:cs typeface="NikoshBAN" pitchFamily="2" charset="0"/>
              </a:rPr>
              <a:t>সফটওয়ার রক্ষনাবেক্ষন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48000" y="1676400"/>
            <a:ext cx="3276600" cy="193899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বিভিন্ন ভাইরাস দারা কম্পিউটার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আক্রান্ত হয়।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om 14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124200" y="838200"/>
            <a:ext cx="2743200" cy="1666875"/>
          </a:xfrm>
          <a:prstGeom prst="rect">
            <a:avLst/>
          </a:prstGeom>
        </p:spPr>
      </p:pic>
      <p:pic>
        <p:nvPicPr>
          <p:cNvPr id="3" name="Picture 2" descr="com 17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4267200"/>
            <a:ext cx="4648200" cy="2506382"/>
          </a:xfrm>
          <a:prstGeom prst="rect">
            <a:avLst/>
          </a:prstGeom>
        </p:spPr>
      </p:pic>
      <p:pic>
        <p:nvPicPr>
          <p:cNvPr id="4" name="Picture 3" descr="com 18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638800" y="4191000"/>
            <a:ext cx="3276600" cy="242292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0" y="2819400"/>
            <a:ext cx="9144000" cy="83099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IN" sz="4800" dirty="0" smtClean="0">
                <a:latin typeface="NikoshBAN" pitchFamily="2" charset="0"/>
                <a:cs typeface="NikoshBAN" pitchFamily="2" charset="0"/>
              </a:rPr>
              <a:t>এজন্য বিভিন্ন এন্টিভাইরাস এর সাহায্য নিতে হয়।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om 1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3400" y="1143000"/>
            <a:ext cx="3352800" cy="2794000"/>
          </a:xfrm>
          <a:prstGeom prst="rect">
            <a:avLst/>
          </a:prstGeom>
        </p:spPr>
      </p:pic>
      <p:pic>
        <p:nvPicPr>
          <p:cNvPr id="3" name="Picture 2" descr="com 2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91131" y="3429000"/>
            <a:ext cx="5152869" cy="3429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57200" y="0"/>
            <a:ext cx="7924800" cy="76944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2400" dirty="0" smtClean="0"/>
              <a:t> </a:t>
            </a:r>
            <a:r>
              <a:rPr lang="bn-IN" sz="4400" dirty="0" smtClean="0">
                <a:latin typeface="NikoshBAN" pitchFamily="2" charset="0"/>
                <a:cs typeface="NikoshBAN" pitchFamily="2" charset="0"/>
              </a:rPr>
              <a:t>বেশি কম্পিউটার ব্যবহারের অ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সু</a:t>
            </a:r>
            <a:r>
              <a:rPr lang="bn-IN" sz="4400" dirty="0" smtClean="0">
                <a:latin typeface="NikoshBAN" pitchFamily="2" charset="0"/>
                <a:cs typeface="NikoshBAN" pitchFamily="2" charset="0"/>
              </a:rPr>
              <a:t>বিধা সমূহ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allAtOnce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om 2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567073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066800" y="5780782"/>
            <a:ext cx="7772400" cy="92333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IN" sz="5400" dirty="0" smtClean="0">
                <a:latin typeface="NikoshBAN" pitchFamily="2" charset="0"/>
                <a:cs typeface="NikoshBAN" pitchFamily="2" charset="0"/>
              </a:rPr>
              <a:t>সঠিক ভাবে কম্পিটারে বসার নিয়ম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om 2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0371" y="685800"/>
            <a:ext cx="4898572" cy="2743200"/>
          </a:xfrm>
          <a:prstGeom prst="rect">
            <a:avLst/>
          </a:prstGeom>
        </p:spPr>
      </p:pic>
      <p:pic>
        <p:nvPicPr>
          <p:cNvPr id="3" name="Picture 2" descr="com 24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19400" y="3581400"/>
            <a:ext cx="5153479" cy="28956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562600" y="685800"/>
            <a:ext cx="3581400" cy="230832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2400" dirty="0" smtClean="0"/>
              <a:t> 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কম্পিউটারে গেম খেলার চেয়ে খেলার মাঠে খেলা অনেক ভালো।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762000"/>
            <a:ext cx="8229600" cy="1200329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7200" dirty="0" smtClean="0">
                <a:latin typeface="NikoshBAN" pitchFamily="2" charset="0"/>
                <a:cs typeface="NikoshBAN" pitchFamily="2" charset="0"/>
              </a:rPr>
              <a:t>দলীয় কাজ </a:t>
            </a:r>
            <a:endParaRPr lang="en-US" sz="7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" y="2057400"/>
            <a:ext cx="8305800" cy="341632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dirty="0" smtClean="0"/>
              <a:t> </a:t>
            </a:r>
            <a:r>
              <a:rPr lang="bn-IN" sz="7200" dirty="0" smtClean="0">
                <a:latin typeface="NikoshBAN" pitchFamily="2" charset="0"/>
                <a:cs typeface="NikoshBAN" pitchFamily="2" charset="0"/>
              </a:rPr>
              <a:t>কম্পিউটার ভাইরাস ও সত্যিকারের ভাইরাসের মধ্য মিল ও আমিল বের কর।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 animBg="1"/>
      <p:bldP spid="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95600" y="0"/>
            <a:ext cx="3581400" cy="147732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7200" dirty="0" smtClean="0">
                <a:latin typeface="NikoshBAN" pitchFamily="2" charset="0"/>
                <a:cs typeface="NikoshBAN" pitchFamily="2" charset="0"/>
              </a:rPr>
              <a:t>মূল্যায়নঃ</a:t>
            </a:r>
          </a:p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0" y="2179796"/>
            <a:ext cx="9144000" cy="467820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১। আমাদের দেশে বিদ্যুৎ প্রবাহের ভোল্টেজ কত?</a:t>
            </a:r>
          </a:p>
          <a:p>
            <a:endParaRPr lang="bn-IN" sz="36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২। ভাইরাস নিয়ন্ত্রনে কী করা উচিত?</a:t>
            </a:r>
          </a:p>
          <a:p>
            <a:endParaRPr lang="bn-IN" sz="36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৩। বেশি কম্পিটার ব্যবহার না করে কী করা উচিত?</a:t>
            </a:r>
          </a:p>
          <a:p>
            <a:endParaRPr lang="bn-IN" sz="36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 ৪। নরটন কীসের নাম? </a:t>
            </a:r>
          </a:p>
          <a:p>
            <a:endParaRPr lang="bn-IN" sz="2400" dirty="0" smtClean="0">
              <a:latin typeface="NikoshBAN" pitchFamily="2" charset="0"/>
              <a:cs typeface="NikoshBAN" pitchFamily="2" charset="0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om-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352800" y="838200"/>
            <a:ext cx="2505075" cy="181927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81000" y="3429000"/>
            <a:ext cx="7391400" cy="175432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IN" dirty="0" smtClean="0"/>
              <a:t> 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তাই আমরা কম্পিটারের যত্ন নেব, বিদ্যুৎ ব্যবহারে সতর্ক হব,এন্টিভারাস ব্যবহার করব, কম্পিটারে আসক্ত হব না।শারীরিক পরিশ্রম ও খেলাধূলা করব।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om 2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237754" y="304800"/>
            <a:ext cx="2906246" cy="24003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981200" y="838200"/>
            <a:ext cx="3733800" cy="1015663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6000" dirty="0" smtClean="0">
                <a:latin typeface="NikoshBAN" pitchFamily="2" charset="0"/>
                <a:cs typeface="NikoshBAN" pitchFamily="2" charset="0"/>
              </a:rPr>
              <a:t>বাড়ীর কাজ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09600" y="3124200"/>
            <a:ext cx="8001000" cy="2123658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IN" sz="6600" dirty="0" smtClean="0">
                <a:latin typeface="NikoshBAN" pitchFamily="2" charset="0"/>
                <a:cs typeface="NikoshBAN" pitchFamily="2" charset="0"/>
              </a:rPr>
              <a:t>সফটওয়ার রক্ষনাবেক্ষন এর জন্য কী করা উচিত?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67000" y="838200"/>
            <a:ext cx="3048000" cy="120032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7200" dirty="0" smtClean="0"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72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 descr="rose 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05000" y="2362199"/>
            <a:ext cx="5032736" cy="376969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342965" cy="7007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lowchart: Alternate Process 2"/>
          <p:cNvSpPr/>
          <p:nvPr/>
        </p:nvSpPr>
        <p:spPr>
          <a:xfrm>
            <a:off x="38622" y="0"/>
            <a:ext cx="9144000" cy="1219200"/>
          </a:xfrm>
          <a:prstGeom prst="flowChartAlternateProcess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0" dirty="0" err="1" smtClean="0"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8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dirty="0" err="1" smtClean="0"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80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8622" y="2419377"/>
            <a:ext cx="9071975" cy="3658054"/>
          </a:xfrm>
          <a:prstGeom prst="rect">
            <a:avLst/>
          </a:prstGeom>
        </p:spPr>
      </p:pic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38621" y="1688913"/>
            <a:ext cx="9071975" cy="5169087"/>
          </a:xfrm>
        </p:spPr>
        <p:txBody>
          <a:bodyPr>
            <a:noAutofit/>
          </a:bodyPr>
          <a:lstStyle/>
          <a:p>
            <a:r>
              <a:rPr lang="en-US" sz="48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বিষয়</a:t>
            </a:r>
            <a:r>
              <a:rPr lang="en-US" sz="4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: </a:t>
            </a:r>
            <a:r>
              <a:rPr lang="bn-BD" sz="4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তথ্য ও যোগাযো</a:t>
            </a:r>
            <a:r>
              <a:rPr lang="en-US" sz="4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গ</a:t>
            </a:r>
            <a:r>
              <a:rPr lang="bn-BD" sz="4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প্রযুক্তি</a:t>
            </a:r>
            <a:endParaRPr lang="en-US" sz="4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4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শ্রেণি</a:t>
            </a:r>
            <a:r>
              <a:rPr lang="bn-IN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ঃ ৬ষ্ঠ</a:t>
            </a:r>
            <a:endParaRPr lang="en-US" sz="4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40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পাঠের</a:t>
            </a:r>
            <a:r>
              <a:rPr lang="en-US" sz="4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বিষয়বস্তু</a:t>
            </a:r>
            <a:r>
              <a:rPr lang="en-US" sz="4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: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বিষয়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: </a:t>
            </a:r>
            <a:r>
              <a:rPr lang="bn-BD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তথ্য ও যোগাযো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গ</a:t>
            </a:r>
            <a:r>
              <a:rPr lang="bn-BD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প্রযুক্তি</a:t>
            </a:r>
            <a:r>
              <a:rPr lang="bn-IN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র নিরাপদ ব্যবহা</a:t>
            </a:r>
            <a:endParaRPr lang="en-US" sz="36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অধ্যায়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: </a:t>
            </a:r>
            <a:r>
              <a:rPr lang="bn-IN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৩য়</a:t>
            </a:r>
            <a:endParaRPr lang="en-US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00534997"/>
      </p:ext>
    </p:extLst>
  </p:cSld>
  <p:clrMapOvr>
    <a:masterClrMapping/>
  </p:clrMapOvr>
  <p:transition spd="slow">
    <p:wheel spokes="3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bn-IN" sz="6000" dirty="0" smtClean="0"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তথ্য ও যোগাযোগ প্রযুক্তির কিছু যন্ত্রপাতি কেমন করে সুরক্ষা করা যায়্য তা ব্যাখ্যা করতে পারবে।</a:t>
            </a:r>
          </a:p>
          <a:p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তথ্য ও যোগাযোগ প্রযুক্তির নিরাপদ ব্যবহার বিষয়টি ব্যাখ্যা করতে পারবে।</a:t>
            </a:r>
          </a:p>
          <a:p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কম্পিউটারের পিছনে বেশি সময় দিলে কোনো সমস্যা হতে পারে কিনা তা বর্ননা করতে পারবে।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om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8200" y="134160"/>
            <a:ext cx="4038600" cy="3025052"/>
          </a:xfrm>
          <a:prstGeom prst="rect">
            <a:avLst/>
          </a:prstGeom>
        </p:spPr>
      </p:pic>
      <p:pic>
        <p:nvPicPr>
          <p:cNvPr id="6" name="Picture 5" descr="com 5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34000" y="533400"/>
            <a:ext cx="3810000" cy="3810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85800" y="3429000"/>
            <a:ext cx="3886200" cy="175432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কম্পিউটার রক্ষনাবেক্ষন ও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 প্রযুক্তি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র নিরাপদ ব্যবহার নিশ্চিত করতে হবে।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181600" y="5181600"/>
            <a:ext cx="3962400" cy="1200329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কম্পিউটারে ব্যবহৃত প্রসেসর ঠান্ডা করার ফ্যান।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om 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8200" y="457200"/>
            <a:ext cx="7112000" cy="5334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895600" y="5791200"/>
            <a:ext cx="3200400" cy="70788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4000" dirty="0" smtClean="0">
                <a:latin typeface="NikoshBAN" pitchFamily="2" charset="0"/>
                <a:cs typeface="NikoshBAN" pitchFamily="2" charset="0"/>
              </a:rPr>
              <a:t> প্রসেসর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om 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" y="228600"/>
            <a:ext cx="4267200" cy="318398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3" name="Picture 2" descr="com 7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181600" y="2971800"/>
            <a:ext cx="3664262" cy="32766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609600" y="3886200"/>
            <a:ext cx="4343400" cy="95410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2800" dirty="0" smtClean="0"/>
              <a:t>মনিটর পরিষ্কার এর সময় কিছু নিয়ম মেনে চলতে হয়।</a:t>
            </a:r>
            <a:endParaRPr lang="en-US" sz="2800" dirty="0"/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om 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52600" y="990600"/>
            <a:ext cx="5029200" cy="210502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3" name="Picture 2" descr="com 9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419600" y="3733800"/>
            <a:ext cx="3619500" cy="1905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371600" y="4038600"/>
            <a:ext cx="3352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কী বোর্ড পরিষ্কার</a:t>
            </a:r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638800" y="6096000"/>
            <a:ext cx="2133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/>
              <a:t> 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ব্রাশ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om 1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9600" y="457199"/>
            <a:ext cx="3505200" cy="2625517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3" name="Picture 2" descr="com 1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343400" y="3124200"/>
            <a:ext cx="3993777" cy="33528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4" name="TextBox 3"/>
          <p:cNvSpPr txBox="1"/>
          <p:nvPr/>
        </p:nvSpPr>
        <p:spPr>
          <a:xfrm>
            <a:off x="762000" y="3810000"/>
            <a:ext cx="2667000" cy="206210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মাউস পরিষ্কার করার সময় কিছু নিয়ম মেনে চলতে হয়।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168</TotalTime>
  <Words>246</Words>
  <Application>Microsoft Office PowerPoint</Application>
  <PresentationFormat>On-screen Show (4:3)</PresentationFormat>
  <Paragraphs>38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Slide 1</vt:lpstr>
      <vt:lpstr>Slide 2</vt:lpstr>
      <vt:lpstr>Slide 3</vt:lpstr>
      <vt:lpstr>শিখনফল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</vt:vector>
  </TitlesOfParts>
  <Company>CtrlSoft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MD. JEWEL</dc:creator>
  <cp:lastModifiedBy>MD. JEWEL</cp:lastModifiedBy>
  <cp:revision>32</cp:revision>
  <dcterms:created xsi:type="dcterms:W3CDTF">2018-04-27T14:00:12Z</dcterms:created>
  <dcterms:modified xsi:type="dcterms:W3CDTF">2019-10-28T15:59:20Z</dcterms:modified>
</cp:coreProperties>
</file>