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7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2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8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6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3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1DA6-B038-43B5-9774-951127C634E4}" type="datetimeFigureOut">
              <a:rPr lang="en-US" smtClean="0"/>
              <a:t>28-Oct-19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D752-715F-4FD8-A6C4-AFDF2B15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46B9-1F76-456A-87DE-B142FCD02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0EE1-F51D-4428-8325-7FA1CAE44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sz="3200">
              <a:cs typeface="Vrind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8"/>
            <a:ext cx="12191999" cy="684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0314" y="1897743"/>
            <a:ext cx="7772400" cy="23876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239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399" y="682171"/>
                <a:ext cx="10914743" cy="5610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pPr algn="just"/>
                <a:r>
                  <a:rPr lang="bn-BD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4400" b="1" i="1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bn-BD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bn-BD" sz="44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‍</a:t>
                </a:r>
                <a:r>
                  <a:rPr lang="en-US" sz="4400" b="1" dirty="0" err="1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endParaRPr lang="bn-BD" sz="4400" b="1" dirty="0">
                  <a:ln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bn-BD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∴</m:t>
                        </m:r>
                        <m:d>
                          <m:dPr>
                            <m:ctrlPr>
                              <a:rPr lang="bn-BD" sz="4400" b="1" i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400" b="1" i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400" b="1" i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BD" sz="4400" b="1" dirty="0" smtClean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400" b="1" dirty="0" smtClean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4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𝟔𝟎</m:t>
                    </m:r>
                  </m:oMath>
                </a14:m>
                <a:endParaRPr lang="bn-BD" sz="44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44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   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</m:t>
                    </m:r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4400" b="1" dirty="0" smtClean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4400" b="1" dirty="0" smtClean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𝟐𝟓𝟔</m:t>
                    </m:r>
                  </m:oMath>
                </a14:m>
                <a:endParaRPr lang="en-US" sz="4400" b="1" dirty="0" smtClean="0">
                  <a:ln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  <a:p>
                <a:pPr algn="just"/>
                <a:r>
                  <a:rPr lang="en-US" sz="4400" b="1" dirty="0" smtClean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n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n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𝟐𝟓𝟔</m:t>
                        </m:r>
                      </m:e>
                    </m:rad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𝑨𝒏𝒔</m:t>
                    </m:r>
                    <m:r>
                      <a:rPr lang="en-US" sz="4400" b="1" i="1" smtClean="0">
                        <a:ln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n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682171"/>
                <a:ext cx="10914743" cy="5610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9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3948" y="6828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863" y="348780"/>
            <a:ext cx="2743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u="sng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u="sng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- </a:t>
            </a:r>
            <a:endParaRPr lang="en-US" sz="4400" u="sng" dirty="0">
              <a:ln>
                <a:solidFill>
                  <a:srgbClr val="44546A">
                    <a:lumMod val="50000"/>
                  </a:srgbClr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885" y="2839071"/>
            <a:ext cx="7543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ab=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</a:t>
            </a:r>
            <a:r>
              <a:rPr lang="bn-BD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lang="en-US" sz="4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মান নির্ণয় কর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3948" y="6828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863" y="348780"/>
            <a:ext cx="2743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4400" u="sng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u="sng" dirty="0">
              <a:ln>
                <a:solidFill>
                  <a:schemeClr val="tx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885" y="2839071"/>
            <a:ext cx="7543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a+b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ab=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হলে,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 নির্ণয়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284" y="1357999"/>
            <a:ext cx="6400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a+b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ab=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bn-B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90104" y="2499802"/>
                <a:ext cx="408709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04" y="2499802"/>
                <a:ext cx="4087091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8557"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9324" y="3130345"/>
                <a:ext cx="408709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-3ab(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24" y="3130345"/>
                <a:ext cx="4087091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87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8354" y="3725331"/>
                <a:ext cx="408709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-3.5.4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54" y="3725331"/>
                <a:ext cx="4087091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8557"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3840" y="4391132"/>
                <a:ext cx="408709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64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- 60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40" y="4391132"/>
                <a:ext cx="4087091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8557"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27383" y="5014307"/>
                <a:ext cx="408709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383" y="5014307"/>
                <a:ext cx="408709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7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65829" y="1705429"/>
                <a:ext cx="7010400" cy="20989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4400" dirty="0"/>
                  <a:t> =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BD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bn-BD" sz="48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bn-BD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829" y="1705429"/>
                <a:ext cx="7010400" cy="2098908"/>
              </a:xfrm>
              <a:prstGeom prst="rect">
                <a:avLst/>
              </a:prstGeom>
              <a:blipFill rotWithShape="0">
                <a:blip r:embed="rId2"/>
                <a:stretch>
                  <a:fillRect l="-3475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2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3314" y="473242"/>
            <a:ext cx="5406571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60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96886"/>
            <a:ext cx="121920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BD" sz="6600" dirty="0"/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x-y =8</a:t>
            </a:r>
            <a:r>
              <a:rPr lang="en-US" sz="6600" dirty="0"/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6600" dirty="0"/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+8(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 নির্ণয় কত?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344" y="2291279"/>
                <a:ext cx="11843656" cy="140102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dirty="0">
                        <a:latin typeface="Cambria Math"/>
                      </a:rPr>
                      <m:t>𝑚</m:t>
                    </m:r>
                    <m:r>
                      <a:rPr lang="en-US" sz="5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5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400" i="1" dirty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5400" dirty="0"/>
                  <a:t> =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BD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bn-BD" sz="60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bn-BD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4" y="2291279"/>
                <a:ext cx="11843656" cy="1401025"/>
              </a:xfrm>
              <a:prstGeom prst="rect">
                <a:avLst/>
              </a:prstGeom>
              <a:blipFill rotWithShape="0">
                <a:blip r:embed="rId2"/>
                <a:stretch>
                  <a:fillRect t="-1299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13314" y="473242"/>
            <a:ext cx="5406571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60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086" y="838786"/>
            <a:ext cx="4208930" cy="586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419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3621741" y="322731"/>
            <a:ext cx="4921623" cy="610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3265344" y="2346895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সূত্রের সাহায্যে রাশিগুলোর  বর্গ নির্ণয় কর ।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3906" y="2968084"/>
            <a:ext cx="5868743" cy="115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ax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 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৩।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 + c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9112" y="4355096"/>
                <a:ext cx="1056753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bn-BD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 </a:t>
                </a:r>
                <a:r>
                  <a:rPr lang="bn-BD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ও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1 </a:t>
                </a:r>
                <a:r>
                  <a:rPr lang="bn-BD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 </a:t>
                </a:r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+ 8ab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 মান কত ?</a:t>
                </a:r>
                <a:r>
                  <a:rPr lang="bn-B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2" y="4355096"/>
                <a:ext cx="1056753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077" t="-8257" b="-18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3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6019800"/>
            <a:ext cx="9144000" cy="83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914400"/>
            <a:ext cx="990600" cy="5105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42764" y="914400"/>
            <a:ext cx="1025236" cy="5105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523999"/>
            <a:ext cx="2286000" cy="3693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3120" y="2819401"/>
            <a:ext cx="41857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267200"/>
            <a:ext cx="2022764" cy="36933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25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58559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220200" cy="5257800"/>
          </a:xfrm>
        </p:spPr>
        <p:txBody>
          <a:bodyPr/>
          <a:lstStyle/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1600200" y="1343561"/>
            <a:ext cx="51054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আহমদ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কবির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2353271"/>
            <a:ext cx="51054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সহকারী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প্রধান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শিক্ষক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115271"/>
            <a:ext cx="9239287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আর,কে.নুরুল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আমিন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চৌধুরী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উচ্চ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বিদ্যালয়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953470"/>
            <a:ext cx="9067800" cy="707886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চকরিয়া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কক্সবাজার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4716960"/>
            <a:ext cx="9067799" cy="646331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</a:rPr>
              <a:t>মোবাইল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</a:rPr>
              <a:t> : 01618921724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5477471"/>
            <a:ext cx="90678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ইমেইল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akabirbabul@gmail.com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2667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600200" y="0"/>
            <a:ext cx="5105400" cy="1219200"/>
            <a:chOff x="1219200" y="76200"/>
            <a:chExt cx="4343400" cy="1219200"/>
          </a:xfrm>
        </p:grpSpPr>
        <p:sp>
          <p:nvSpPr>
            <p:cNvPr id="16" name="Horizontal Scroll 15"/>
            <p:cNvSpPr/>
            <p:nvPr/>
          </p:nvSpPr>
          <p:spPr>
            <a:xfrm flipH="1">
              <a:off x="1219200" y="76200"/>
              <a:ext cx="4343400" cy="1219200"/>
            </a:xfrm>
            <a:prstGeom prst="horizontalScroll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 dirty="0">
                <a:solidFill>
                  <a:schemeClr val="accent3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22716" y="295870"/>
              <a:ext cx="433972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</a:rPr>
                <a:t>শিক্ষক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</a:rPr>
                <a:t>পরচিতি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56357"/>
            <a:ext cx="1167765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(a+b)²= (a-b)²+4ab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(a-b)²= (a+b)²-4ab 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 + b²= (a+b)² - 2ab 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 + b²= (a-b)² + 2ab 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a²-b² =(a + b)(a - b)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2(a² + b²) = (a+ b)² + (a - b)² </a:t>
            </a:r>
          </a:p>
          <a:p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4ab = (a + b)² -(a-b)² </a:t>
            </a:r>
            <a:endParaRPr lang="pt-BR" sz="4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450" y="57150"/>
            <a:ext cx="50673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রাশিগুলি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লক্ষ্য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05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753" y="-381000"/>
            <a:ext cx="15005538" cy="786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2650" y="1371601"/>
            <a:ext cx="474345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2৮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12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23850"/>
            <a:ext cx="37338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0" y="1732728"/>
            <a:ext cx="12192000" cy="41549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6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6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 কি বলতে পারবে। </a:t>
            </a:r>
          </a:p>
          <a:p>
            <a:r>
              <a:rPr lang="bn-BD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মান নির্ণয়ের সূত্র বলতে পারবে। </a:t>
            </a:r>
          </a:p>
          <a:p>
            <a:r>
              <a:rPr lang="bn-BD" sz="6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নির্ণয়ের সূত্র প্রয়োগ</a:t>
            </a:r>
            <a:r>
              <a:rPr lang="en-US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bn-BD" sz="6600" b="1" dirty="0">
              <a:ln w="12700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43000">
                    <a:schemeClr val="tx1"/>
                  </a:gs>
                  <a:gs pos="16000">
                    <a:srgbClr val="00B050"/>
                  </a:gs>
                  <a:gs pos="72000">
                    <a:srgbClr val="0000FF"/>
                  </a:gs>
                </a:gsLst>
                <a:lin ang="16200000" scaled="1"/>
                <a:tileRect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3250" y="0"/>
            <a:ext cx="4038600" cy="1676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343150" y="2209800"/>
            <a:ext cx="6324600" cy="2057400"/>
          </a:xfrm>
          <a:prstGeom prst="round1Rect">
            <a:avLst/>
          </a:prstGeom>
          <a:solidFill>
            <a:srgbClr val="F3F2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রাশির মান নির্ণয়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430" y="1954014"/>
                <a:ext cx="10515600" cy="25853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endParaRPr lang="en-US" sz="54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bn-BD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‍</a:t>
                </a:r>
                <a:r>
                  <a:rPr lang="en-US" sz="5400" b="1" dirty="0" err="1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bn-BD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endParaRPr lang="en-US" sz="5400" b="1" dirty="0" smtClean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bn-BD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</m:oMath>
                </a14:m>
                <a:r>
                  <a:rPr lang="bn-BD" sz="54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0" y="1954014"/>
                <a:ext cx="10515600" cy="25853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900" y="965708"/>
                <a:ext cx="11182350" cy="51662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600" b="1" u="sng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সূত্রঃ</a:t>
                </a:r>
              </a:p>
              <a:p>
                <a:r>
                  <a:rPr lang="bn-BD" sz="36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36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36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36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u="sng" dirty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</a:t>
                </a:r>
                <a:r>
                  <a:rPr lang="bn-BD" sz="3600" b="1" u="sng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অনুসিদ্বান্তঃ</a:t>
                </a:r>
              </a:p>
              <a:p>
                <a:r>
                  <a:rPr lang="bn-BD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BD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6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bn-BD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en-US" sz="36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bn-BD" sz="36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BD" sz="3600" b="1" dirty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965708"/>
                <a:ext cx="11182350" cy="5166286"/>
              </a:xfrm>
              <a:prstGeom prst="rect">
                <a:avLst/>
              </a:prstGeom>
              <a:blipFill rotWithShape="0">
                <a:blip r:embed="rId2"/>
                <a:stretch>
                  <a:fillRect l="-1798" t="-2005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6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000" y="1973943"/>
                <a:ext cx="899885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‍</a:t>
                </a:r>
                <a:r>
                  <a:rPr lang="en-US" sz="4000" b="1" dirty="0" err="1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:r>
                  <a:rPr lang="bn-BD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endParaRPr lang="en-US" sz="4000" b="1" dirty="0" smtClean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bn-BD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bn-BD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973943"/>
                <a:ext cx="8998857" cy="1323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4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305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1_Office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HP</cp:lastModifiedBy>
  <cp:revision>4</cp:revision>
  <dcterms:created xsi:type="dcterms:W3CDTF">2019-10-28T06:01:01Z</dcterms:created>
  <dcterms:modified xsi:type="dcterms:W3CDTF">2019-10-28T06:38:23Z</dcterms:modified>
</cp:coreProperties>
</file>