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90" r:id="rId6"/>
    <p:sldId id="280" r:id="rId7"/>
    <p:sldId id="282" r:id="rId8"/>
    <p:sldId id="283" r:id="rId9"/>
    <p:sldId id="284" r:id="rId10"/>
    <p:sldId id="285" r:id="rId11"/>
    <p:sldId id="288" r:id="rId12"/>
    <p:sldId id="262" r:id="rId13"/>
    <p:sldId id="267" r:id="rId14"/>
    <p:sldId id="265" r:id="rId15"/>
    <p:sldId id="258" r:id="rId16"/>
    <p:sldId id="266" r:id="rId17"/>
    <p:sldId id="270" r:id="rId18"/>
    <p:sldId id="272" r:id="rId19"/>
    <p:sldId id="271" r:id="rId20"/>
    <p:sldId id="286" r:id="rId21"/>
    <p:sldId id="287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7" d="100"/>
        <a:sy n="57" d="100"/>
      </p:scale>
      <p:origin x="0" y="-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4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9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3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7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8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79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3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151" y="304801"/>
            <a:ext cx="2324099" cy="6857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7" y="1198418"/>
            <a:ext cx="6911785" cy="5659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32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32615" y="2055393"/>
            <a:ext cx="1565980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(অতীত)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7905117">
            <a:off x="4676469" y="1264658"/>
            <a:ext cx="102165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4124247" y="148655"/>
            <a:ext cx="4177924" cy="6319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3200" b="1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5798971" y="1345685"/>
            <a:ext cx="83126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3857633">
            <a:off x="6829227" y="1297340"/>
            <a:ext cx="862791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5035" y="2055393"/>
            <a:ext cx="1815553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(বর্তমান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60622" y="2095831"/>
            <a:ext cx="1756605" cy="84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(ভবিষ্যত)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3550590">
            <a:off x="4078159" y="3524053"/>
            <a:ext cx="127901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5585240" y="3542299"/>
            <a:ext cx="1258716" cy="29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7599541">
            <a:off x="6994591" y="3494441"/>
            <a:ext cx="125871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98281" y="4582961"/>
            <a:ext cx="5518946" cy="368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Present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98462" y="5199134"/>
            <a:ext cx="5504661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Perfect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498281" y="5895539"/>
            <a:ext cx="5504662" cy="396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Future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2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7" y="6156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3652" y="2987951"/>
            <a:ext cx="7451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Tenses are totally in number ? Who are they ?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67495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3141" y="334455"/>
            <a:ext cx="72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Learn 12 Tenses in a Sentence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0302" y="2154963"/>
            <a:ext cx="1392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539" y="3082641"/>
            <a:ext cx="7204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8858" y="5112385"/>
            <a:ext cx="25977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 (s/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V1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27969" y="1283856"/>
            <a:ext cx="1317053" cy="56803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Step-1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12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90300" y="1098872"/>
            <a:ext cx="163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0619" y="3103419"/>
            <a:ext cx="6934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recited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recite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9979" y="5061798"/>
            <a:ext cx="2715491" cy="125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 (s/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  <a:p>
            <a:pPr>
              <a:lnSpc>
                <a:spcPts val="3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V1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25" y="2262728"/>
            <a:ext cx="93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s/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655" y="817419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9127" y="2798618"/>
            <a:ext cx="88253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Continuous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3346" y="470683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m; is; are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; were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hall; will  be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0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591" y="443345"/>
            <a:ext cx="4381500" cy="6650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Continuous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08" y="1491930"/>
            <a:ext cx="1165167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been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minutes.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P.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F.P. Continuous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49782" y="3506712"/>
            <a:ext cx="57911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 / has  been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been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 / will have been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Time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71305" y="5483137"/>
            <a:ext cx="7994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   =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যাবৎ / ধরে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3 hours/days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=</a:t>
            </a:r>
            <a:r>
              <a:rPr lang="bn-IN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 / থেকে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morning/2000 years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2159" y="457199"/>
            <a:ext cx="1761260" cy="5680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288472" y="2066790"/>
            <a:ext cx="997527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recited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recitied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recitited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1162" y="4739560"/>
            <a:ext cx="36298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/ has 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 V3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 V3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781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0006" y="520728"/>
            <a:ext cx="1304059" cy="5680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Step-2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2964436" y="2814935"/>
            <a:ext cx="662334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1615" y="5238324"/>
            <a:ext cx="46689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Am; is; are  non-verb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Was; were  non-verb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 non-verb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50006" y="1596920"/>
            <a:ext cx="15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9706" y="2814935"/>
            <a:ext cx="564616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1615" y="5238324"/>
            <a:ext cx="46689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Am; is; are  non-verb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Was; were  non-verb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 non-verb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50004" y="1376431"/>
            <a:ext cx="15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8349" y="2814935"/>
            <a:ext cx="87355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There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 in the field.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 in the field.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	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 in the field.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1615" y="5238324"/>
            <a:ext cx="46689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Am; is; are  non-verb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Was; were  non-verb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/ will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 non-verb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493323" y="1056592"/>
            <a:ext cx="156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0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47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7" y="6156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89064" y="2558460"/>
            <a:ext cx="61004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 Book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a glance </a:t>
            </a: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</a:t>
            </a: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Tenses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3756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3279119" y="4752259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Tenses</a:t>
            </a:r>
            <a:endParaRPr lang="en-US" sz="3600" b="1" dirty="0"/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9119" y="5485061"/>
            <a:ext cx="556007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Star)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832764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us in </a:t>
            </a:r>
            <a:r>
              <a:rPr lang="en-US" sz="14400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The Tenses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(our roots).</a:t>
            </a:r>
            <a:endParaRPr lang="en-US" sz="56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8176"/>
          <a:stretch>
            <a:fillRect/>
          </a:stretch>
        </p:blipFill>
        <p:spPr>
          <a:xfrm>
            <a:off x="7737763" y="1770157"/>
            <a:ext cx="34290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1275" y="4191000"/>
            <a:ext cx="3486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Six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October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1852" y="2056577"/>
            <a:ext cx="808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Tense </a:t>
            </a:r>
            <a:r>
              <a:rPr lang="en-US" sz="5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- English (</a:t>
            </a:r>
            <a:r>
              <a:rPr lang="en-US" sz="5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Part-1 Primary)</a:t>
            </a:r>
            <a:endParaRPr lang="en-US" sz="5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earn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tenses.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now the kind of tenses and</a:t>
            </a: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find out the tenses.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76252" y="857500"/>
            <a:ext cx="4114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Let’s </a:t>
            </a:r>
            <a:r>
              <a:rPr lang="en-US" alt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Enjoy a Video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446194"/>
              </p:ext>
            </p:extLst>
          </p:nvPr>
        </p:nvGraphicFramePr>
        <p:xfrm>
          <a:off x="5656263" y="3182938"/>
          <a:ext cx="8794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879480" imgH="488520" progId="Package">
                  <p:embed/>
                </p:oleObj>
              </mc:Choice>
              <mc:Fallback>
                <p:oleObj name="Packager Shell Object" showAsIcon="1" r:id="rId3" imgW="8794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6263" y="3182938"/>
                        <a:ext cx="8794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0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32615" y="2055393"/>
            <a:ext cx="1565980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(অতীত)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7905117">
            <a:off x="4676469" y="1264658"/>
            <a:ext cx="102165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4911674" y="229162"/>
            <a:ext cx="2605851" cy="6319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Tense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(সময়)</a:t>
            </a:r>
            <a:endParaRPr lang="en-US" sz="3200" b="1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5798971" y="1345685"/>
            <a:ext cx="83126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3857633">
            <a:off x="6829227" y="1297340"/>
            <a:ext cx="862791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5035" y="2055393"/>
            <a:ext cx="1815553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(বর্তমান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60622" y="2095831"/>
            <a:ext cx="1756605" cy="84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(ভবিষ্যত)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3550590">
            <a:off x="4078159" y="3524053"/>
            <a:ext cx="127901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5585240" y="3542299"/>
            <a:ext cx="1258716" cy="29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7599541">
            <a:off x="6994591" y="3494441"/>
            <a:ext cx="125871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34284" y="4582961"/>
            <a:ext cx="5160627" cy="368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Simple / Indefinite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(সাধারণ)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34284" y="5121339"/>
            <a:ext cx="6130445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Continuous / Progressive</a:t>
            </a:r>
            <a:r>
              <a:rPr lang="bn-I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(চলমান)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637878" y="5694707"/>
            <a:ext cx="3186551" cy="396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Perfect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(ঘটমান)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34284" y="6253585"/>
            <a:ext cx="6227428" cy="41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Perfect Continuous</a:t>
            </a:r>
            <a:r>
              <a:rPr lang="bn-I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(পুরাঘটিত ঘটমান)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6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32615" y="2055393"/>
            <a:ext cx="1565980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(অতীত)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7905117">
            <a:off x="4676469" y="1264658"/>
            <a:ext cx="102165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5158652" y="228523"/>
            <a:ext cx="2086921" cy="6319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3200" b="1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5798971" y="1345685"/>
            <a:ext cx="83126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3857633">
            <a:off x="6829227" y="1297340"/>
            <a:ext cx="862791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5035" y="2055393"/>
            <a:ext cx="1815553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(বর্তমান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60622" y="2095831"/>
            <a:ext cx="1756605" cy="84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(ভবিষ্যত)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3550590">
            <a:off x="4078159" y="3524053"/>
            <a:ext cx="127901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5585240" y="3542299"/>
            <a:ext cx="1258716" cy="29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7599541">
            <a:off x="6994591" y="3494441"/>
            <a:ext cx="125871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19956" y="4582961"/>
            <a:ext cx="3364311" cy="368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Present Simple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19956" y="5199134"/>
            <a:ext cx="3364310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Past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19956" y="5850297"/>
            <a:ext cx="3360717" cy="396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Simple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8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32615" y="2055393"/>
            <a:ext cx="1565980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(অতীত)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7905117">
            <a:off x="4676469" y="1264658"/>
            <a:ext cx="102165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4839303" y="214020"/>
            <a:ext cx="2722021" cy="6319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3200" b="1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5798971" y="1345685"/>
            <a:ext cx="83126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3857633">
            <a:off x="6829227" y="1297340"/>
            <a:ext cx="862791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5035" y="2055393"/>
            <a:ext cx="1815553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(বর্তমান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60622" y="2095831"/>
            <a:ext cx="1756605" cy="84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(ভবিষ্যত)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3550590">
            <a:off x="4078159" y="3524053"/>
            <a:ext cx="127901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5585240" y="3542299"/>
            <a:ext cx="1258716" cy="29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7599541">
            <a:off x="6994591" y="3494441"/>
            <a:ext cx="125871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09963" y="4582961"/>
            <a:ext cx="4180699" cy="368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Present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24248" y="5199134"/>
            <a:ext cx="4180699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Past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124247" y="5850297"/>
            <a:ext cx="4180699" cy="396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Continuous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432615" y="2055393"/>
            <a:ext cx="1565980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(অতীত)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7905117">
            <a:off x="4676469" y="1264658"/>
            <a:ext cx="102165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2" name="Bevel 21"/>
          <p:cNvSpPr/>
          <p:nvPr/>
        </p:nvSpPr>
        <p:spPr>
          <a:xfrm>
            <a:off x="5239437" y="214020"/>
            <a:ext cx="1950322" cy="6319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Perfect </a:t>
            </a:r>
            <a:endParaRPr lang="en-US" sz="3200" b="1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5798971" y="1345685"/>
            <a:ext cx="83126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3857633">
            <a:off x="6829227" y="1297340"/>
            <a:ext cx="862791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5035" y="2055393"/>
            <a:ext cx="1815553" cy="88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(বর্তমান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)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260622" y="2095831"/>
            <a:ext cx="1756605" cy="843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Future </a:t>
            </a:r>
          </a:p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(ভবিষ্যত)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3550590">
            <a:off x="4078159" y="3524053"/>
            <a:ext cx="1279010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5585240" y="3542299"/>
            <a:ext cx="1258716" cy="293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7599541">
            <a:off x="6994591" y="3494441"/>
            <a:ext cx="1258716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19956" y="4582961"/>
            <a:ext cx="3487971" cy="3689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Present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 e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19955" y="5199134"/>
            <a:ext cx="3487971" cy="4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Past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Perfect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19956" y="5850297"/>
            <a:ext cx="3487971" cy="396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 Perfect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75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478</Words>
  <Application>Microsoft Office PowerPoint</Application>
  <PresentationFormat>Widescreen</PresentationFormat>
  <Paragraphs>153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Monotype Corsiva</vt:lpstr>
      <vt:lpstr>NikoshBAN</vt:lpstr>
      <vt:lpstr>Times New Roman</vt:lpstr>
      <vt:lpstr>Wingdings 2</vt:lpstr>
      <vt:lpstr>Office Theme</vt:lpstr>
      <vt:lpstr>Packager Shell Object</vt:lpstr>
      <vt:lpstr>WELCOME </vt:lpstr>
      <vt:lpstr>PowerPoint Presentation</vt:lpstr>
      <vt:lpstr>Lesson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Perfect Continuous </vt:lpstr>
      <vt:lpstr>Perfect </vt:lpstr>
      <vt:lpstr>Step-2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225</cp:revision>
  <dcterms:created xsi:type="dcterms:W3CDTF">2019-09-03T04:51:57Z</dcterms:created>
  <dcterms:modified xsi:type="dcterms:W3CDTF">2019-10-26T23:10:28Z</dcterms:modified>
</cp:coreProperties>
</file>