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7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7" autoAdjust="0"/>
    <p:restoredTop sz="94737" autoAdjust="0"/>
  </p:normalViewPr>
  <p:slideViewPr>
    <p:cSldViewPr>
      <p:cViewPr varScale="1">
        <p:scale>
          <a:sx n="81" d="100"/>
          <a:sy n="81" d="100"/>
        </p:scale>
        <p:origin x="127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E78F1-4737-4161-B1E1-3642FE9CB365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3D998-88D2-4B31-AF4E-C9F5FB018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13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3D998-88D2-4B31-AF4E-C9F5FB01848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52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Upload Content Image\globalrose-flower-bouquets-prime-100-red-roses-64_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3825"/>
            <a:ext cx="86106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57400" y="3244334"/>
            <a:ext cx="510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WELCOME</a:t>
            </a:r>
            <a:endParaRPr lang="en-U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5043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4190" y="3695700"/>
            <a:ext cx="7970520" cy="266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You </a:t>
            </a:r>
            <a:r>
              <a:rPr lang="en-US" sz="5400" dirty="0" err="1" smtClean="0"/>
              <a:t>wii</a:t>
            </a:r>
            <a:r>
              <a:rPr lang="en-US" sz="5400" dirty="0" smtClean="0"/>
              <a:t> write eight sentences and underline</a:t>
            </a:r>
          </a:p>
          <a:p>
            <a:pPr algn="ctr"/>
            <a:r>
              <a:rPr lang="en-US" sz="5400" dirty="0" smtClean="0"/>
              <a:t>Parts of speech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2540901" y="76200"/>
            <a:ext cx="437709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 Work</a:t>
            </a:r>
            <a:endParaRPr lang="en-US" sz="6600" b="1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74" name="Picture 2" descr="K:\Upload Content Image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2771"/>
            <a:ext cx="4191000" cy="229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5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33463" y="4867870"/>
            <a:ext cx="5656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/>
                <a:solidFill>
                  <a:schemeClr val="accent3"/>
                </a:solidFill>
                <a:effectLst/>
              </a:rPr>
              <a:t>THANKS TO ALL</a:t>
            </a:r>
            <a:endParaRPr lang="en-US" sz="5400" b="1" cap="none" spc="60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098" name="Picture 2" descr="K:\Upload Content Image\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5765563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99138" y="304800"/>
            <a:ext cx="75048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5400" b="1" dirty="0">
                <a:solidFill>
                  <a:srgbClr val="FF0000"/>
                </a:solidFill>
              </a:rPr>
              <a:t>TEACHER INTRODUCTION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1922380"/>
            <a:ext cx="4821128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cap="none" spc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Farhana</a:t>
            </a:r>
            <a:r>
              <a:rPr lang="en-US" sz="32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r>
              <a:rPr lang="en-US" sz="3200" b="1" cap="none" spc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kter</a:t>
            </a:r>
            <a:endParaRPr lang="en-US" sz="3200" b="1" cap="none" spc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32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Assistant teacher(</a:t>
            </a:r>
            <a:r>
              <a:rPr lang="en-US" sz="32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ICT</a:t>
            </a:r>
            <a:r>
              <a:rPr lang="en-US" sz="32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</a:p>
          <a:p>
            <a:r>
              <a:rPr lang="en-US" sz="32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Jaria</a:t>
            </a:r>
            <a:r>
              <a:rPr lang="en-US" sz="32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Islamia</a:t>
            </a:r>
            <a:r>
              <a:rPr lang="en-US" sz="32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S. D </a:t>
            </a:r>
            <a:r>
              <a:rPr lang="en-US" sz="32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Madrasah</a:t>
            </a:r>
            <a:endParaRPr lang="en-US" sz="320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Post : </a:t>
            </a:r>
            <a:r>
              <a:rPr lang="en-US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Town-</a:t>
            </a: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nawapara</a:t>
            </a:r>
            <a:endParaRPr lang="en-US" sz="320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Upazilla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: </a:t>
            </a: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Fakirhat</a:t>
            </a:r>
            <a:endParaRPr lang="en-US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Dist : </a:t>
            </a: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Bagerhat</a:t>
            </a:r>
            <a:endParaRPr lang="en-US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 descr="E:\All Images\Image\Murad Important Images\Farha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600200"/>
            <a:ext cx="38100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FFFF00"/>
          </a:fgClr>
          <a:bgClr>
            <a:schemeClr val="accent3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1828800"/>
            <a:ext cx="6477000" cy="4648200"/>
          </a:xfrm>
        </p:spPr>
        <p:txBody>
          <a:bodyPr>
            <a:normAutofit/>
          </a:bodyPr>
          <a:lstStyle/>
          <a:p>
            <a:r>
              <a:rPr lang="en-US" b="1" dirty="0" smtClean="0"/>
              <a:t>ENGLISH 2</a:t>
            </a:r>
            <a:r>
              <a:rPr lang="en-US" b="1" baseline="30000" dirty="0" smtClean="0"/>
              <a:t>nd</a:t>
            </a:r>
            <a:r>
              <a:rPr lang="en-US" b="1" dirty="0" smtClean="0"/>
              <a:t> paper</a:t>
            </a:r>
            <a:br>
              <a:rPr lang="en-US" b="1" dirty="0" smtClean="0"/>
            </a:br>
            <a:r>
              <a:rPr lang="en-US" sz="4900" b="1" dirty="0" smtClean="0"/>
              <a:t>Parts of Speech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Class : Six</a:t>
            </a:r>
            <a:br>
              <a:rPr lang="en-US" dirty="0" smtClean="0"/>
            </a:br>
            <a:r>
              <a:rPr lang="en-US" dirty="0" smtClean="0"/>
              <a:t>Time : 40Minute</a:t>
            </a:r>
            <a:endParaRPr lang="en-US" sz="4800" dirty="0"/>
          </a:p>
        </p:txBody>
      </p:sp>
      <p:grpSp>
        <p:nvGrpSpPr>
          <p:cNvPr id="8" name="Group 7"/>
          <p:cNvGrpSpPr/>
          <p:nvPr/>
        </p:nvGrpSpPr>
        <p:grpSpPr>
          <a:xfrm>
            <a:off x="2362200" y="457200"/>
            <a:ext cx="4114800" cy="914400"/>
            <a:chOff x="2362200" y="304800"/>
            <a:chExt cx="4114800" cy="1371600"/>
          </a:xfrm>
        </p:grpSpPr>
        <p:sp>
          <p:nvSpPr>
            <p:cNvPr id="5" name="Frame 4"/>
            <p:cNvSpPr/>
            <p:nvPr/>
          </p:nvSpPr>
          <p:spPr>
            <a:xfrm>
              <a:off x="2362200" y="304800"/>
              <a:ext cx="4114800" cy="1371600"/>
            </a:xfrm>
            <a:prstGeom prst="fram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17261" y="304800"/>
              <a:ext cx="285013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spc="600" dirty="0" smtClean="0"/>
                <a:t>LESSON</a:t>
              </a:r>
              <a:endParaRPr lang="en-US" sz="4800" b="1" spc="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1600200" cy="533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/>
              <a:t>N</a:t>
            </a:r>
            <a:r>
              <a:rPr lang="en-US" sz="3600" dirty="0" smtClean="0"/>
              <a:t>oun</a:t>
            </a:r>
            <a:endParaRPr lang="en-US" dirty="0"/>
          </a:p>
        </p:txBody>
      </p:sp>
      <p:pic>
        <p:nvPicPr>
          <p:cNvPr id="3" name="Picture 2" descr="m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8200" y="0"/>
            <a:ext cx="2362200" cy="1752600"/>
          </a:xfrm>
          <a:prstGeom prst="rect">
            <a:avLst/>
          </a:prstGeom>
        </p:spPr>
      </p:pic>
      <p:pic>
        <p:nvPicPr>
          <p:cNvPr id="7" name="Picture 6" descr="nasu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8200" y="3581400"/>
            <a:ext cx="2362200" cy="1600200"/>
          </a:xfrm>
          <a:prstGeom prst="rect">
            <a:avLst/>
          </a:prstGeom>
        </p:spPr>
      </p:pic>
      <p:pic>
        <p:nvPicPr>
          <p:cNvPr id="9" name="Picture 8" descr="nasu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838200" y="1828800"/>
            <a:ext cx="2362200" cy="1608667"/>
          </a:xfrm>
          <a:prstGeom prst="rect">
            <a:avLst/>
          </a:prstGeom>
        </p:spPr>
      </p:pic>
      <p:pic>
        <p:nvPicPr>
          <p:cNvPr id="10" name="Picture 9" descr="nasu 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838200" y="5410200"/>
            <a:ext cx="2362200" cy="1447800"/>
          </a:xfrm>
          <a:prstGeom prst="rect">
            <a:avLst/>
          </a:prstGeom>
        </p:spPr>
      </p:pic>
      <p:pic>
        <p:nvPicPr>
          <p:cNvPr id="11" name="Picture 10" descr="nasu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09999" y="0"/>
            <a:ext cx="2438399" cy="1752600"/>
          </a:xfrm>
          <a:prstGeom prst="rect">
            <a:avLst/>
          </a:prstGeom>
        </p:spPr>
      </p:pic>
      <p:pic>
        <p:nvPicPr>
          <p:cNvPr id="13" name="Picture 12" descr="nasu 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09999" y="1905000"/>
            <a:ext cx="2438399" cy="1423047"/>
          </a:xfrm>
          <a:prstGeom prst="rect">
            <a:avLst/>
          </a:prstGeom>
        </p:spPr>
      </p:pic>
      <p:pic>
        <p:nvPicPr>
          <p:cNvPr id="14" name="Picture 13" descr="nsu 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9999" y="3505200"/>
            <a:ext cx="2438399" cy="1485900"/>
          </a:xfrm>
          <a:prstGeom prst="rect">
            <a:avLst/>
          </a:prstGeom>
        </p:spPr>
      </p:pic>
      <p:pic>
        <p:nvPicPr>
          <p:cNvPr id="12" name="Picture 11" descr="nasu s.bmp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9999" y="5227424"/>
            <a:ext cx="2438399" cy="16305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52600" y="2146012"/>
            <a:ext cx="1676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P</a:t>
            </a:r>
            <a:r>
              <a:rPr lang="en-US" sz="3200" b="1" dirty="0" smtClean="0"/>
              <a:t>ronoun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943100" y="5824652"/>
            <a:ext cx="12954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V</a:t>
            </a:r>
            <a:r>
              <a:rPr lang="en-US" sz="3200" dirty="0" smtClean="0"/>
              <a:t>erb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6552064" y="304800"/>
            <a:ext cx="16002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  <a:r>
              <a:rPr lang="en-US" sz="3200" dirty="0" smtClean="0"/>
              <a:t>dverb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552064" y="2102821"/>
            <a:ext cx="23622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P</a:t>
            </a:r>
            <a:r>
              <a:rPr lang="en-US" sz="3600" dirty="0" smtClean="0"/>
              <a:t>reposition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 flipH="1">
            <a:off x="6553200" y="4038600"/>
            <a:ext cx="2361064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  <a:r>
              <a:rPr lang="en-US" sz="3200" dirty="0" smtClean="0"/>
              <a:t>onjunction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477000" y="5841712"/>
            <a:ext cx="2437264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I</a:t>
            </a:r>
            <a:r>
              <a:rPr lang="en-US" sz="3200" dirty="0" smtClean="0"/>
              <a:t>nterjection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752600" y="4038599"/>
            <a:ext cx="19050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/>
              <a:t>A</a:t>
            </a:r>
            <a:r>
              <a:rPr lang="en-US" sz="3200" b="1" dirty="0" smtClean="0"/>
              <a:t>djective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OBJECTIVES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After enjoying the picture can understand the subject matter.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1. I have many…….</a:t>
            </a:r>
            <a:br>
              <a:rPr lang="en-US" dirty="0" smtClean="0"/>
            </a:br>
            <a:r>
              <a:rPr lang="en-US" dirty="0" smtClean="0"/>
              <a:t>2. It is my ……….</a:t>
            </a:r>
            <a:br>
              <a:rPr lang="en-US" dirty="0" smtClean="0"/>
            </a:br>
            <a:r>
              <a:rPr lang="en-US" dirty="0" smtClean="0"/>
              <a:t>3. This cow is ………</a:t>
            </a:r>
            <a:br>
              <a:rPr lang="en-US" dirty="0" smtClean="0"/>
            </a:br>
            <a:r>
              <a:rPr lang="en-US" dirty="0" smtClean="0"/>
              <a:t>4. Birds ………. in the sky.</a:t>
            </a:r>
            <a:br>
              <a:rPr lang="en-US" dirty="0" smtClean="0"/>
            </a:br>
            <a:r>
              <a:rPr lang="en-US" dirty="0" smtClean="0"/>
              <a:t>5. The old man walks …….  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pPr algn="just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Now students I am making you in group. Find out the words and make a list of parts of speech,</a:t>
            </a:r>
            <a:r>
              <a:rPr lang="en-US" dirty="0" smtClean="0">
                <a:solidFill>
                  <a:srgbClr val="FFFF00"/>
                </a:solidFill>
              </a:rPr>
              <a:t> Fan, he, bad, dig, fast, under, but, </a:t>
            </a:r>
            <a:r>
              <a:rPr lang="en-US" dirty="0" err="1" smtClean="0">
                <a:solidFill>
                  <a:srgbClr val="FFFF00"/>
                </a:solidFill>
              </a:rPr>
              <a:t>hurra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304800"/>
            <a:ext cx="4343400" cy="76944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chemeClr val="tx2"/>
                </a:solidFill>
                <a:latin typeface="Algerian" panose="04020705040A02060702" pitchFamily="82" charset="0"/>
                <a:ea typeface="+mj-ea"/>
                <a:cs typeface="+mj-cs"/>
              </a:rPr>
              <a:t>GROUP WORK</a:t>
            </a:r>
            <a:endParaRPr lang="en-US" sz="4400" b="1" dirty="0">
              <a:solidFill>
                <a:schemeClr val="tx2"/>
              </a:solidFill>
              <a:latin typeface="Algerian" panose="04020705040A02060702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EVALUATION</a:t>
            </a:r>
            <a:r>
              <a:rPr lang="en-US" dirty="0" smtClean="0">
                <a:solidFill>
                  <a:srgbClr val="00B0F0"/>
                </a:solidFill>
              </a:rPr>
              <a:t/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Match the following words with the pictures. 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/>
            <a:r>
              <a:rPr lang="en-US" dirty="0" smtClean="0"/>
              <a:t>NOUN</a:t>
            </a:r>
            <a:br>
              <a:rPr lang="en-US" dirty="0" smtClean="0"/>
            </a:br>
            <a:r>
              <a:rPr lang="en-US" dirty="0" smtClean="0"/>
              <a:t>PRONOUN</a:t>
            </a:r>
            <a:br>
              <a:rPr lang="en-US" dirty="0" smtClean="0"/>
            </a:br>
            <a:r>
              <a:rPr lang="en-US" dirty="0" smtClean="0"/>
              <a:t>ADJECTIVE</a:t>
            </a:r>
            <a:br>
              <a:rPr lang="en-US" dirty="0" smtClean="0"/>
            </a:br>
            <a:r>
              <a:rPr lang="en-US" dirty="0" smtClean="0"/>
              <a:t>VERB</a:t>
            </a:r>
            <a:br>
              <a:rPr lang="en-US" dirty="0" smtClean="0"/>
            </a:br>
            <a:r>
              <a:rPr lang="en-US" dirty="0" smtClean="0"/>
              <a:t>ADVERB</a:t>
            </a:r>
            <a:br>
              <a:rPr lang="en-US" dirty="0" smtClean="0"/>
            </a:br>
            <a:r>
              <a:rPr lang="en-US" dirty="0" smtClean="0"/>
              <a:t>PREPOSITION </a:t>
            </a:r>
            <a:br>
              <a:rPr lang="en-US" dirty="0" smtClean="0"/>
            </a:br>
            <a:r>
              <a:rPr lang="en-US" dirty="0" smtClean="0"/>
              <a:t>CONJUNCTION</a:t>
            </a:r>
            <a:br>
              <a:rPr lang="en-US" dirty="0" smtClean="0"/>
            </a:br>
            <a:r>
              <a:rPr lang="en-US" dirty="0" smtClean="0"/>
              <a:t>INTERJECTION</a:t>
            </a:r>
            <a:endParaRPr lang="en-US" dirty="0"/>
          </a:p>
        </p:txBody>
      </p:sp>
      <p:pic>
        <p:nvPicPr>
          <p:cNvPr id="3" name="Picture 2" descr="ti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5334000"/>
            <a:ext cx="2209800" cy="1254218"/>
          </a:xfrm>
          <a:prstGeom prst="rect">
            <a:avLst/>
          </a:prstGeom>
        </p:spPr>
      </p:pic>
      <p:pic>
        <p:nvPicPr>
          <p:cNvPr id="5" name="Picture 4" descr="nasu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3733800"/>
            <a:ext cx="2514599" cy="1219200"/>
          </a:xfrm>
          <a:prstGeom prst="rect">
            <a:avLst/>
          </a:prstGeom>
        </p:spPr>
      </p:pic>
      <p:pic>
        <p:nvPicPr>
          <p:cNvPr id="7" name="Picture 6" descr="nasu 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3733800"/>
            <a:ext cx="2209800" cy="1219200"/>
          </a:xfrm>
          <a:prstGeom prst="rect">
            <a:avLst/>
          </a:prstGeom>
        </p:spPr>
      </p:pic>
      <p:pic>
        <p:nvPicPr>
          <p:cNvPr id="8" name="Picture 7" descr="slee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1828799"/>
            <a:ext cx="2209800" cy="1551295"/>
          </a:xfrm>
          <a:prstGeom prst="rect">
            <a:avLst/>
          </a:prstGeom>
        </p:spPr>
      </p:pic>
      <p:pic>
        <p:nvPicPr>
          <p:cNvPr id="9" name="Picture 8" descr="nasu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33800" y="5334000"/>
            <a:ext cx="2514599" cy="1254218"/>
          </a:xfrm>
          <a:prstGeom prst="rect">
            <a:avLst/>
          </a:prstGeom>
        </p:spPr>
      </p:pic>
      <p:pic>
        <p:nvPicPr>
          <p:cNvPr id="17" name="Picture 16" descr="nsu 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00800" y="228600"/>
            <a:ext cx="2209800" cy="1371600"/>
          </a:xfrm>
          <a:prstGeom prst="rect">
            <a:avLst/>
          </a:prstGeom>
        </p:spPr>
      </p:pic>
      <p:pic>
        <p:nvPicPr>
          <p:cNvPr id="10" name="Picture 9" descr="M CAR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3801" y="228600"/>
            <a:ext cx="2514599" cy="1376680"/>
          </a:xfrm>
          <a:prstGeom prst="rect">
            <a:avLst/>
          </a:prstGeom>
        </p:spPr>
      </p:pic>
      <p:pic>
        <p:nvPicPr>
          <p:cNvPr id="11" name="Picture 10" descr="dancw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3801" y="1600200"/>
            <a:ext cx="2514599" cy="179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100</Words>
  <Application>Microsoft Office PowerPoint</Application>
  <PresentationFormat>On-screen Show (4:3)</PresentationFormat>
  <Paragraphs>29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Algerian</vt:lpstr>
      <vt:lpstr>Arial</vt:lpstr>
      <vt:lpstr>Calibri</vt:lpstr>
      <vt:lpstr>NikoshBAN</vt:lpstr>
      <vt:lpstr>Office Theme</vt:lpstr>
      <vt:lpstr>PowerPoint Presentation</vt:lpstr>
      <vt:lpstr>PowerPoint Presentation</vt:lpstr>
      <vt:lpstr>ENGLISH 2nd paper Parts of Speech Class : Six Time : 40Minute</vt:lpstr>
      <vt:lpstr>Noun</vt:lpstr>
      <vt:lpstr>OBJECTIVES After enjoying the picture can understand the subject matter.</vt:lpstr>
      <vt:lpstr>1. I have many……. 2. It is my ………. 3. This cow is ……… 4. Birds ………. in the sky. 5. The old man walks …….    </vt:lpstr>
      <vt:lpstr>Now students I am making you in group. Find out the words and make a list of parts of speech, Fan, he, bad, dig, fast, under, but, hurra.</vt:lpstr>
      <vt:lpstr>EVALUATION Match the following words with the pictures. </vt:lpstr>
      <vt:lpstr>NOUN PRONOUN ADJECTIVE VERB ADVERB PREPOSITION  CONJUNCTION INTERJECTION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acer</dc:creator>
  <cp:lastModifiedBy>Md. Murad Hossain</cp:lastModifiedBy>
  <cp:revision>177</cp:revision>
  <dcterms:created xsi:type="dcterms:W3CDTF">2006-08-16T00:00:00Z</dcterms:created>
  <dcterms:modified xsi:type="dcterms:W3CDTF">2019-10-28T13:21:17Z</dcterms:modified>
</cp:coreProperties>
</file>