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0"/>
  </p:notesMasterIdLst>
  <p:sldIdLst>
    <p:sldId id="256" r:id="rId2"/>
    <p:sldId id="257" r:id="rId3"/>
    <p:sldId id="264" r:id="rId4"/>
    <p:sldId id="258" r:id="rId5"/>
    <p:sldId id="259" r:id="rId6"/>
    <p:sldId id="260" r:id="rId7"/>
    <p:sldId id="261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66"/>
    <a:srgbClr val="CC00FF"/>
    <a:srgbClr val="000066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26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0DACDA-320D-4907-9FB6-413477528EEA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013328-C173-495D-BB3C-C4BE104559A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0135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013328-C173-495D-BB3C-C4BE104559A9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8643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7BFC93C0-8A85-4FC3-9755-3ABCDA749653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A140461-FE67-4F6A-A588-046818A598C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C93C0-8A85-4FC3-9755-3ABCDA749653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40461-FE67-4F6A-A588-046818A598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C93C0-8A85-4FC3-9755-3ABCDA749653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40461-FE67-4F6A-A588-046818A598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C93C0-8A85-4FC3-9755-3ABCDA749653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40461-FE67-4F6A-A588-046818A598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C93C0-8A85-4FC3-9755-3ABCDA749653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40461-FE67-4F6A-A588-046818A598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C93C0-8A85-4FC3-9755-3ABCDA749653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40461-FE67-4F6A-A588-046818A598C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C93C0-8A85-4FC3-9755-3ABCDA749653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40461-FE67-4F6A-A588-046818A598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C93C0-8A85-4FC3-9755-3ABCDA749653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40461-FE67-4F6A-A588-046818A598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C93C0-8A85-4FC3-9755-3ABCDA749653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40461-FE67-4F6A-A588-046818A598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C93C0-8A85-4FC3-9755-3ABCDA749653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40461-FE67-4F6A-A588-046818A598C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C93C0-8A85-4FC3-9755-3ABCDA749653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40461-FE67-4F6A-A588-046818A598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7BFC93C0-8A85-4FC3-9755-3ABCDA749653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8A140461-FE67-4F6A-A588-046818A598C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66699" y="5105400"/>
            <a:ext cx="8686800" cy="144655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800" b="1" i="1" cap="none" spc="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WELCOME</a:t>
            </a:r>
            <a:endParaRPr lang="en-US" sz="6000" b="1" cap="none" spc="0" dirty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6" name="Picture 2" descr="K:\Upload Content Image\Flow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52400"/>
            <a:ext cx="8610599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0545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552450" y="3200400"/>
            <a:ext cx="4419600" cy="32766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CC00FF"/>
                </a:solidFill>
              </a:rPr>
              <a:t>PRESENTATION BY</a:t>
            </a:r>
          </a:p>
          <a:p>
            <a:pPr algn="ctr"/>
            <a:r>
              <a:rPr lang="en-US" sz="3600" dirty="0" err="1" smtClean="0">
                <a:solidFill>
                  <a:srgbClr val="CC00FF"/>
                </a:solidFill>
              </a:rPr>
              <a:t>Farhana</a:t>
            </a:r>
            <a:r>
              <a:rPr lang="en-US" sz="3600" dirty="0" smtClean="0">
                <a:solidFill>
                  <a:srgbClr val="CC00FF"/>
                </a:solidFill>
              </a:rPr>
              <a:t> </a:t>
            </a:r>
            <a:r>
              <a:rPr lang="en-US" sz="3600" dirty="0" err="1" smtClean="0">
                <a:solidFill>
                  <a:srgbClr val="CC00FF"/>
                </a:solidFill>
              </a:rPr>
              <a:t>Akter</a:t>
            </a:r>
            <a:endParaRPr lang="en-US" sz="3600" dirty="0" smtClean="0">
              <a:solidFill>
                <a:srgbClr val="CC00FF"/>
              </a:solidFill>
            </a:endParaRPr>
          </a:p>
          <a:p>
            <a:pPr algn="ctr"/>
            <a:r>
              <a:rPr lang="en-US" sz="2400" dirty="0" smtClean="0">
                <a:solidFill>
                  <a:srgbClr val="CC00FF"/>
                </a:solidFill>
              </a:rPr>
              <a:t>ASSISTANT TEACHER (</a:t>
            </a:r>
            <a:r>
              <a:rPr lang="en-US" sz="2400" dirty="0" err="1" smtClean="0">
                <a:solidFill>
                  <a:srgbClr val="CC00FF"/>
                </a:solidFill>
              </a:rPr>
              <a:t>ICT</a:t>
            </a:r>
            <a:r>
              <a:rPr lang="en-US" sz="2400" dirty="0" smtClean="0">
                <a:solidFill>
                  <a:srgbClr val="CC00FF"/>
                </a:solidFill>
              </a:rPr>
              <a:t>)</a:t>
            </a:r>
          </a:p>
          <a:p>
            <a:pPr algn="ctr"/>
            <a:r>
              <a:rPr lang="en-US" sz="2400" dirty="0" err="1" smtClean="0">
                <a:solidFill>
                  <a:srgbClr val="CC00FF"/>
                </a:solidFill>
              </a:rPr>
              <a:t>Jaria</a:t>
            </a:r>
            <a:r>
              <a:rPr lang="en-US" sz="2400" dirty="0" smtClean="0">
                <a:solidFill>
                  <a:srgbClr val="CC00FF"/>
                </a:solidFill>
              </a:rPr>
              <a:t> </a:t>
            </a:r>
            <a:r>
              <a:rPr lang="en-US" sz="2400" dirty="0" err="1" smtClean="0">
                <a:solidFill>
                  <a:srgbClr val="CC00FF"/>
                </a:solidFill>
              </a:rPr>
              <a:t>Islamia</a:t>
            </a:r>
            <a:r>
              <a:rPr lang="en-US" sz="2400" dirty="0" smtClean="0">
                <a:solidFill>
                  <a:srgbClr val="CC00FF"/>
                </a:solidFill>
              </a:rPr>
              <a:t> </a:t>
            </a:r>
            <a:r>
              <a:rPr lang="en-US" sz="2400" dirty="0" err="1" smtClean="0">
                <a:solidFill>
                  <a:srgbClr val="CC00FF"/>
                </a:solidFill>
              </a:rPr>
              <a:t>s.d</a:t>
            </a:r>
            <a:r>
              <a:rPr lang="en-US" sz="2400" dirty="0" smtClean="0">
                <a:solidFill>
                  <a:srgbClr val="CC00FF"/>
                </a:solidFill>
              </a:rPr>
              <a:t>. </a:t>
            </a:r>
            <a:r>
              <a:rPr lang="en-US" sz="2400" dirty="0" err="1" smtClean="0">
                <a:solidFill>
                  <a:srgbClr val="CC00FF"/>
                </a:solidFill>
              </a:rPr>
              <a:t>madrasah</a:t>
            </a:r>
            <a:endParaRPr lang="en-US" sz="2400" dirty="0" smtClean="0">
              <a:solidFill>
                <a:srgbClr val="CC00FF"/>
              </a:solidFill>
            </a:endParaRPr>
          </a:p>
          <a:p>
            <a:pPr algn="ctr"/>
            <a:endParaRPr lang="en-US" dirty="0">
              <a:solidFill>
                <a:srgbClr val="CC00FF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5257800" y="3105092"/>
            <a:ext cx="3581400" cy="3371908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i="1" dirty="0" smtClean="0">
                <a:solidFill>
                  <a:srgbClr val="000066"/>
                </a:solidFill>
              </a:rPr>
              <a:t>CLASS –VI</a:t>
            </a:r>
          </a:p>
          <a:p>
            <a:pPr algn="ctr"/>
            <a:r>
              <a:rPr lang="en-US" sz="2800" i="1" dirty="0" smtClean="0">
                <a:solidFill>
                  <a:srgbClr val="000066"/>
                </a:solidFill>
                <a:latin typeface="NikoshBAN" pitchFamily="2" charset="0"/>
                <a:cs typeface="NikoshBAN" pitchFamily="2" charset="0"/>
              </a:rPr>
              <a:t>SUBJECT-ENGLISH</a:t>
            </a:r>
          </a:p>
          <a:p>
            <a:pPr algn="ctr"/>
            <a:r>
              <a:rPr lang="en-US" sz="2400" i="1" dirty="0" smtClean="0">
                <a:solidFill>
                  <a:srgbClr val="000066"/>
                </a:solidFill>
              </a:rPr>
              <a:t>LESSON-26(Our wage earners)</a:t>
            </a:r>
          </a:p>
          <a:p>
            <a:pPr algn="ctr"/>
            <a:r>
              <a:rPr lang="en-US" sz="2800" i="1" dirty="0" err="1" smtClean="0">
                <a:solidFill>
                  <a:srgbClr val="000066"/>
                </a:solidFill>
              </a:rPr>
              <a:t>Time40Minute</a:t>
            </a:r>
            <a:r>
              <a:rPr lang="en-US" sz="2800" i="1" dirty="0" smtClean="0">
                <a:solidFill>
                  <a:srgbClr val="000066"/>
                </a:solidFill>
              </a:rPr>
              <a:t>)</a:t>
            </a:r>
          </a:p>
        </p:txBody>
      </p:sp>
      <p:pic>
        <p:nvPicPr>
          <p:cNvPr id="5" name="Picture 2" descr="E:\All Images\Image\Murad Important Images\Farhana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2800" y="797220"/>
            <a:ext cx="2286000" cy="231069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1792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E:\Documents and Settings\Administrator\Desktop\images_4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990600"/>
            <a:ext cx="6477000" cy="48768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554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990600" y="457200"/>
            <a:ext cx="7543800" cy="579120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i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Learning outcome </a:t>
            </a:r>
            <a:r>
              <a:rPr lang="en-US" sz="2800" i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-</a:t>
            </a:r>
            <a:r>
              <a:rPr lang="en-US" sz="2800" i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1.</a:t>
            </a:r>
            <a:r>
              <a:rPr lang="en-US" sz="2800" i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Do</a:t>
            </a:r>
            <a:r>
              <a:rPr lang="en-US" sz="2800" i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i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you know how many Bangladeshis work abroad?</a:t>
            </a:r>
          </a:p>
          <a:p>
            <a:pPr algn="ctr"/>
            <a:r>
              <a:rPr lang="en-US" sz="2800" i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2.Do you know what countries they work in ?</a:t>
            </a:r>
          </a:p>
          <a:p>
            <a:pPr algn="ctr"/>
            <a:r>
              <a:rPr lang="en-US" sz="2800" i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3. Can you guess how hard they work ?</a:t>
            </a:r>
            <a:endParaRPr lang="en-US" sz="2800" i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371214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i="1" dirty="0"/>
              <a:t/>
            </a:r>
            <a:br>
              <a:rPr lang="en-US" i="1" dirty="0"/>
            </a:br>
            <a:r>
              <a:rPr lang="en-US" i="1" dirty="0" smtClean="0"/>
              <a:t>Group work</a:t>
            </a:r>
            <a:br>
              <a:rPr lang="en-US" i="1" dirty="0" smtClean="0"/>
            </a:br>
            <a:endParaRPr lang="en-US" i="1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1066801" y="2362200"/>
            <a:ext cx="3352800" cy="593571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3200" i="1" dirty="0" smtClean="0">
                <a:latin typeface="NikoshBAN" pitchFamily="2" charset="0"/>
                <a:cs typeface="NikoshBAN" pitchFamily="2" charset="0"/>
              </a:rPr>
              <a:t>Colum</a:t>
            </a:r>
            <a:r>
              <a:rPr lang="en-US" sz="3200" i="1" dirty="0" smtClean="0"/>
              <a:t>  -A</a:t>
            </a:r>
            <a:endParaRPr lang="en-US" sz="3200" i="1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990600" y="3200400"/>
            <a:ext cx="3419856" cy="2835797"/>
          </a:xfr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>
            <a:normAutofit fontScale="85000" lnSpcReduction="20000"/>
          </a:bodyPr>
          <a:lstStyle/>
          <a:p>
            <a:r>
              <a:rPr lang="en-US" i="1" dirty="0" smtClean="0"/>
              <a:t>Number of jobseekers going abroad in May</a:t>
            </a:r>
          </a:p>
          <a:p>
            <a:r>
              <a:rPr lang="en-US" i="1" dirty="0" smtClean="0"/>
              <a:t>Skilled </a:t>
            </a:r>
            <a:r>
              <a:rPr lang="en-US" i="1" dirty="0" smtClean="0">
                <a:latin typeface="NikoshBAN" pitchFamily="2" charset="0"/>
                <a:cs typeface="NikoshBAN" pitchFamily="2" charset="0"/>
              </a:rPr>
              <a:t>professionals</a:t>
            </a:r>
            <a:r>
              <a:rPr lang="en-US" i="1" dirty="0" smtClean="0"/>
              <a:t> migrate to.</a:t>
            </a:r>
          </a:p>
          <a:p>
            <a:r>
              <a:rPr lang="en-US" i="1" dirty="0" smtClean="0"/>
              <a:t>Countries preferring Bangladeshi manpower.</a:t>
            </a:r>
          </a:p>
          <a:p>
            <a:r>
              <a:rPr lang="en-US" i="1" dirty="0" smtClean="0"/>
              <a:t>Total remittance /foreign exchange earned in May,2012.</a:t>
            </a:r>
            <a:endParaRPr lang="en-US" i="1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/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 fontScale="92500" lnSpcReduction="20000"/>
          </a:bodyPr>
          <a:lstStyle/>
          <a:p>
            <a:r>
              <a:rPr lang="en-US" i="1" dirty="0" smtClean="0"/>
              <a:t>Colum –B-(Find out Answer)</a:t>
            </a:r>
            <a:endParaRPr lang="en-US" i="1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>
          <a:xfrm>
            <a:off x="4645025" y="2133600"/>
            <a:ext cx="4041775" cy="3951288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i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Group-----------1</a:t>
            </a:r>
            <a:r>
              <a:rPr lang="en-US" i="1" dirty="0" smtClean="0">
                <a:latin typeface="NikoshBAN" pitchFamily="2" charset="0"/>
                <a:cs typeface="NikoshBAN" pitchFamily="2" charset="0"/>
              </a:rPr>
              <a:t>.</a:t>
            </a:r>
          </a:p>
          <a:p>
            <a:pPr marL="0" indent="0">
              <a:buNone/>
            </a:pPr>
            <a:endParaRPr lang="en-US" i="1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i="1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Group-</a:t>
            </a:r>
            <a:r>
              <a:rPr lang="en-US" i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----------2 </a:t>
            </a:r>
          </a:p>
          <a:p>
            <a:endParaRPr lang="en-US" i="1" dirty="0">
              <a:latin typeface="NikoshBAN" pitchFamily="2" charset="0"/>
              <a:cs typeface="NikoshBAN" pitchFamily="2" charset="0"/>
            </a:endParaRPr>
          </a:p>
          <a:p>
            <a:r>
              <a:rPr lang="en-US" i="1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Group----------- </a:t>
            </a:r>
            <a:r>
              <a:rPr lang="en-US" i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3</a:t>
            </a:r>
          </a:p>
          <a:p>
            <a:endParaRPr lang="en-US" i="1" dirty="0">
              <a:latin typeface="NikoshBAN" pitchFamily="2" charset="0"/>
              <a:cs typeface="NikoshBAN" pitchFamily="2" charset="0"/>
            </a:endParaRPr>
          </a:p>
          <a:p>
            <a:r>
              <a:rPr lang="en-US" i="1" dirty="0" smtClean="0">
                <a:solidFill>
                  <a:srgbClr val="CC00FF"/>
                </a:solidFill>
                <a:latin typeface="NikoshBAN" pitchFamily="2" charset="0"/>
                <a:cs typeface="NikoshBAN" pitchFamily="2" charset="0"/>
              </a:rPr>
              <a:t>Group-----------4</a:t>
            </a:r>
            <a:endParaRPr lang="en-US" i="1" dirty="0">
              <a:solidFill>
                <a:srgbClr val="CC00FF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0504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nimBg="1"/>
      <p:bldP spid="9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323652"/>
            <a:ext cx="8001000" cy="285794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en-US" i="1" dirty="0" smtClean="0">
                <a:solidFill>
                  <a:srgbClr val="FF0000"/>
                </a:solidFill>
              </a:rPr>
              <a:t>  1.  How many number of person going to abroad         	For job</a:t>
            </a:r>
            <a:r>
              <a:rPr lang="en-US" i="1" dirty="0">
                <a:solidFill>
                  <a:srgbClr val="FF0000"/>
                </a:solidFill>
                <a:latin typeface="Telenor"/>
                <a:cs typeface="TonnyBanglaMJ"/>
              </a:rPr>
              <a:t> ?</a:t>
            </a:r>
            <a:endParaRPr lang="en-US" i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i="1" dirty="0" smtClean="0">
                <a:solidFill>
                  <a:srgbClr val="FF0000"/>
                </a:solidFill>
              </a:rPr>
              <a:t>  2.   Which country  they were go</a:t>
            </a:r>
            <a:r>
              <a:rPr lang="en-US" i="1" dirty="0" smtClean="0">
                <a:solidFill>
                  <a:srgbClr val="FF0000"/>
                </a:solidFill>
                <a:latin typeface="Telenor"/>
                <a:cs typeface="TonnyBanglaMJ"/>
              </a:rPr>
              <a:t>?</a:t>
            </a:r>
            <a:endParaRPr lang="en-US" i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i="1" dirty="0" smtClean="0">
                <a:solidFill>
                  <a:srgbClr val="FF0000"/>
                </a:solidFill>
              </a:rPr>
              <a:t>  3.  Why  they are hard work do</a:t>
            </a:r>
            <a:r>
              <a:rPr lang="en-US" i="1" dirty="0">
                <a:solidFill>
                  <a:srgbClr val="FF0000"/>
                </a:solidFill>
                <a:latin typeface="Telenor"/>
                <a:cs typeface="TonnyBanglaMJ"/>
              </a:rPr>
              <a:t> ?</a:t>
            </a:r>
            <a:endParaRPr lang="en-US" i="1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38200" y="1143000"/>
            <a:ext cx="4512223" cy="76944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Evaluation</a:t>
            </a:r>
            <a:endParaRPr lang="en-US" sz="4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1583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0491" y="4038600"/>
            <a:ext cx="7772400" cy="2400748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marL="0" indent="0" algn="ctr">
              <a:buNone/>
            </a:pPr>
            <a:endParaRPr lang="en-US" i="1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i="1" dirty="0" smtClean="0">
                <a:solidFill>
                  <a:srgbClr val="000066"/>
                </a:solidFill>
              </a:rPr>
              <a:t>You read the passage -----Find out the (U A E)</a:t>
            </a:r>
          </a:p>
          <a:p>
            <a:pPr marL="0" indent="0">
              <a:buNone/>
            </a:pPr>
            <a:r>
              <a:rPr lang="en-US" i="1" dirty="0" smtClean="0">
                <a:solidFill>
                  <a:srgbClr val="000066"/>
                </a:solidFill>
              </a:rPr>
              <a:t>Country </a:t>
            </a:r>
            <a:r>
              <a:rPr lang="en-US" i="1" dirty="0" smtClean="0">
                <a:solidFill>
                  <a:srgbClr val="000066"/>
                </a:solidFill>
                <a:latin typeface="NikoshBAN" pitchFamily="2" charset="0"/>
                <a:cs typeface="NikoshBAN" pitchFamily="2" charset="0"/>
              </a:rPr>
              <a:t>name</a:t>
            </a:r>
            <a:r>
              <a:rPr lang="en-US" i="1" dirty="0" smtClean="0">
                <a:solidFill>
                  <a:srgbClr val="000066"/>
                </a:solidFill>
              </a:rPr>
              <a:t>.</a:t>
            </a:r>
            <a:endParaRPr lang="en-US" i="1" dirty="0">
              <a:solidFill>
                <a:srgbClr val="000066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085975" y="3124200"/>
            <a:ext cx="5278582" cy="8382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580" indent="0" algn="ctr">
              <a:buNone/>
            </a:pPr>
            <a:r>
              <a:rPr lang="en-US" sz="4800" b="1" i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HOME  WORK</a:t>
            </a:r>
            <a:endParaRPr lang="en-US" sz="4800" b="1" i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050" name="Picture 2" descr="K:\Upload Content Image\Home co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990600"/>
            <a:ext cx="4343400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62388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00200" y="5257800"/>
            <a:ext cx="5638800" cy="92333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THANK YOU</a:t>
            </a:r>
            <a:endParaRPr lang="en-US" sz="5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074" name="Picture 2" descr="K:\Upload Content Image\dahlia-red-blossom-bloom-60597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533400"/>
            <a:ext cx="7315199" cy="4591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0291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236</TotalTime>
  <Words>139</Words>
  <Application>Microsoft Office PowerPoint</Application>
  <PresentationFormat>On-screen Show (4:3)</PresentationFormat>
  <Paragraphs>36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Calibri</vt:lpstr>
      <vt:lpstr>Century Gothic</vt:lpstr>
      <vt:lpstr>NikoshBAN</vt:lpstr>
      <vt:lpstr>Telenor</vt:lpstr>
      <vt:lpstr>TonnyBanglaMJ</vt:lpstr>
      <vt:lpstr>Wingdings 2</vt:lpstr>
      <vt:lpstr>Austin</vt:lpstr>
      <vt:lpstr>PowerPoint Presentation</vt:lpstr>
      <vt:lpstr>PowerPoint Presentation</vt:lpstr>
      <vt:lpstr>PowerPoint Presentation</vt:lpstr>
      <vt:lpstr>PowerPoint Presentation</vt:lpstr>
      <vt:lpstr> Group work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Emon</dc:creator>
  <cp:lastModifiedBy>Md. Murad Hossain</cp:lastModifiedBy>
  <cp:revision>76</cp:revision>
  <dcterms:created xsi:type="dcterms:W3CDTF">2014-05-24T10:45:45Z</dcterms:created>
  <dcterms:modified xsi:type="dcterms:W3CDTF">2019-10-28T13:59:12Z</dcterms:modified>
</cp:coreProperties>
</file>