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3"/>
  </p:notesMasterIdLst>
  <p:sldIdLst>
    <p:sldId id="281" r:id="rId2"/>
    <p:sldId id="282" r:id="rId3"/>
    <p:sldId id="283" r:id="rId4"/>
    <p:sldId id="284" r:id="rId5"/>
    <p:sldId id="286" r:id="rId6"/>
    <p:sldId id="287" r:id="rId7"/>
    <p:sldId id="272" r:id="rId8"/>
    <p:sldId id="288" r:id="rId9"/>
    <p:sldId id="289" r:id="rId10"/>
    <p:sldId id="290" r:id="rId11"/>
    <p:sldId id="29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26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5670B7-45D7-4998-9D22-6C8A46AC5520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ADC3FF-70E1-48D1-9F20-0E5047F5BE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366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3102-AD23-4BFF-87AE-61567A0BE8E3}" type="datetime1">
              <a:rPr lang="en-US" smtClean="0"/>
              <a:pPr/>
              <a:t>10/28/2019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34BB6B48-E8B6-492E-B5F2-B7A73A7469AD}" type="datetime1">
              <a:rPr lang="en-US" smtClean="0"/>
              <a:pPr/>
              <a:t>10/28/2019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2B19053D-4B37-4D7B-8ABF-990319F02EE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6477000"/>
            <a:ext cx="9144000" cy="3048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Md.</a:t>
            </a:r>
            <a:r>
              <a:rPr lang="en-US" sz="1200" baseline="0" dirty="0" smtClean="0">
                <a:solidFill>
                  <a:schemeClr val="tx1"/>
                </a:solidFill>
              </a:rPr>
              <a:t> </a:t>
            </a:r>
            <a:r>
              <a:rPr lang="en-US" sz="1200" baseline="0" dirty="0" err="1" smtClean="0">
                <a:solidFill>
                  <a:schemeClr val="tx1"/>
                </a:solidFill>
              </a:rPr>
              <a:t>Shariful</a:t>
            </a:r>
            <a:r>
              <a:rPr lang="en-US" sz="1200" baseline="0" dirty="0" smtClean="0">
                <a:solidFill>
                  <a:schemeClr val="tx1"/>
                </a:solidFill>
              </a:rPr>
              <a:t> Islam. Asst. Teacher, </a:t>
            </a:r>
            <a:r>
              <a:rPr lang="en-US" sz="1200" baseline="0" dirty="0" err="1" smtClean="0">
                <a:solidFill>
                  <a:schemeClr val="tx1"/>
                </a:solidFill>
              </a:rPr>
              <a:t>Balakhal</a:t>
            </a:r>
            <a:r>
              <a:rPr lang="en-US" sz="1200" baseline="0" dirty="0" smtClean="0">
                <a:solidFill>
                  <a:schemeClr val="tx1"/>
                </a:solidFill>
              </a:rPr>
              <a:t> </a:t>
            </a:r>
            <a:r>
              <a:rPr lang="en-US" sz="1200" baseline="0" dirty="0" err="1" smtClean="0">
                <a:solidFill>
                  <a:schemeClr val="tx1"/>
                </a:solidFill>
              </a:rPr>
              <a:t>Chandraban</a:t>
            </a:r>
            <a:r>
              <a:rPr lang="en-US" sz="1200" baseline="0" dirty="0" smtClean="0">
                <a:solidFill>
                  <a:schemeClr val="tx1"/>
                </a:solidFill>
              </a:rPr>
              <a:t> Girls’ High School, </a:t>
            </a:r>
            <a:r>
              <a:rPr lang="en-US" sz="1200" baseline="0" dirty="0" err="1" smtClean="0">
                <a:solidFill>
                  <a:schemeClr val="tx1"/>
                </a:solidFill>
              </a:rPr>
              <a:t>Hajigonj</a:t>
            </a:r>
            <a:r>
              <a:rPr lang="en-US" sz="1200" baseline="0" dirty="0" smtClean="0">
                <a:solidFill>
                  <a:schemeClr val="tx1"/>
                </a:solidFill>
              </a:rPr>
              <a:t>, </a:t>
            </a:r>
            <a:r>
              <a:rPr lang="en-US" sz="1200" baseline="0" dirty="0" err="1" smtClean="0">
                <a:solidFill>
                  <a:schemeClr val="tx1"/>
                </a:solidFill>
              </a:rPr>
              <a:t>Chandpur</a:t>
            </a:r>
            <a:r>
              <a:rPr lang="en-US" sz="1200" baseline="0" dirty="0" smtClean="0">
                <a:solidFill>
                  <a:schemeClr val="tx1"/>
                </a:solidFill>
              </a:rPr>
              <a:t>. ICT4E District Ambassador , </a:t>
            </a:r>
            <a:r>
              <a:rPr lang="en-US" sz="1200" baseline="0" dirty="0" err="1" smtClean="0">
                <a:solidFill>
                  <a:schemeClr val="tx1"/>
                </a:solidFill>
              </a:rPr>
              <a:t>Chandpur</a:t>
            </a:r>
            <a:r>
              <a:rPr lang="en-US" sz="1200" baseline="0" dirty="0" smtClean="0">
                <a:solidFill>
                  <a:schemeClr val="tx1"/>
                </a:solidFill>
              </a:rPr>
              <a:t>.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95600" y="457200"/>
            <a:ext cx="3541355" cy="9233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Welcome 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828800"/>
            <a:ext cx="73914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0240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959853" y="533400"/>
            <a:ext cx="252344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Home work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0" y="4495800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800" b="1" dirty="0">
                <a:latin typeface="NikoshBAN" panose="02000000000000000000" pitchFamily="2" charset="0"/>
                <a:cs typeface="NikoshBAN" panose="02000000000000000000" pitchFamily="2" charset="0"/>
              </a:rPr>
              <a:t>Write  a paragraph about the </a:t>
            </a:r>
            <a:r>
              <a:rPr lang="en-US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beauties of  Bangladesh.</a:t>
            </a:r>
            <a:endParaRPr lang="en-US" sz="28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1752600"/>
            <a:ext cx="4064000" cy="231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25626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505200" y="914400"/>
            <a:ext cx="259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Goodbye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1981200"/>
            <a:ext cx="5638800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526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32791" y="457200"/>
            <a:ext cx="2409635" cy="76944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sz="4400" b="1" dirty="0">
                <a:latin typeface="NikoshBAN" panose="02000000000000000000" pitchFamily="2" charset="0"/>
                <a:cs typeface="NikoshBAN" panose="02000000000000000000" pitchFamily="2" charset="0"/>
              </a:rPr>
              <a:t>Identity</a:t>
            </a:r>
            <a:endParaRPr lang="en-US" sz="4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 descr="E:\All Images\Image\Murad Important Images\Farhan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0"/>
            <a:ext cx="1905000" cy="19812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-228893" y="2971800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000" dirty="0" err="1">
                <a:latin typeface="NikoshBAN" panose="02000000000000000000" pitchFamily="2" charset="0"/>
                <a:cs typeface="NikoshBAN" panose="02000000000000000000" pitchFamily="2" charset="0"/>
              </a:rPr>
              <a:t>Farhana</a:t>
            </a:r>
            <a:r>
              <a:rPr lang="en-US" sz="2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cs typeface="NikoshBAN" panose="02000000000000000000" pitchFamily="2" charset="0"/>
              </a:rPr>
              <a:t>Akter</a:t>
            </a:r>
            <a:endParaRPr lang="en-US" sz="2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2000" dirty="0">
                <a:latin typeface="NikoshBAN" panose="02000000000000000000" pitchFamily="2" charset="0"/>
                <a:cs typeface="NikoshBAN" panose="02000000000000000000" pitchFamily="2" charset="0"/>
              </a:rPr>
              <a:t>Asst. Teacher(ICT)</a:t>
            </a:r>
          </a:p>
          <a:p>
            <a:pPr algn="ctr"/>
            <a:r>
              <a:rPr lang="en-US" sz="2000" dirty="0" err="1">
                <a:latin typeface="NikoshBAN" panose="02000000000000000000" pitchFamily="2" charset="0"/>
                <a:cs typeface="NikoshBAN" panose="02000000000000000000" pitchFamily="2" charset="0"/>
              </a:rPr>
              <a:t>Jaria</a:t>
            </a:r>
            <a:r>
              <a:rPr lang="en-US" sz="2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cs typeface="NikoshBAN" panose="02000000000000000000" pitchFamily="2" charset="0"/>
              </a:rPr>
              <a:t>I.S.D</a:t>
            </a:r>
            <a:r>
              <a:rPr lang="en-US" sz="2000" dirty="0">
                <a:latin typeface="NikoshBAN" panose="02000000000000000000" pitchFamily="2" charset="0"/>
                <a:cs typeface="NikoshBAN" panose="02000000000000000000" pitchFamily="2" charset="0"/>
              </a:rPr>
              <a:t> Madrasah</a:t>
            </a:r>
          </a:p>
          <a:p>
            <a:pPr algn="ctr"/>
            <a:r>
              <a:rPr lang="en-US" sz="2000" dirty="0" err="1">
                <a:latin typeface="NikoshBAN" panose="02000000000000000000" pitchFamily="2" charset="0"/>
                <a:cs typeface="NikoshBAN" panose="02000000000000000000" pitchFamily="2" charset="0"/>
              </a:rPr>
              <a:t>Fakirhat</a:t>
            </a:r>
            <a:r>
              <a:rPr lang="en-US" sz="2000" dirty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2000" dirty="0" err="1">
                <a:latin typeface="NikoshBAN" panose="02000000000000000000" pitchFamily="2" charset="0"/>
                <a:cs typeface="NikoshBAN" panose="02000000000000000000" pitchFamily="2" charset="0"/>
              </a:rPr>
              <a:t>Bagerht</a:t>
            </a:r>
            <a:endParaRPr lang="en-US" sz="2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33800" y="3057203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English For Today</a:t>
            </a:r>
          </a:p>
          <a:p>
            <a:pPr algn="ctr"/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Class : Six. </a:t>
            </a:r>
          </a:p>
          <a:p>
            <a:pPr algn="ctr"/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Lesson-13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Time-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40Minutes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939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95600" y="228600"/>
            <a:ext cx="37449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Look at the pictures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086" y="914400"/>
            <a:ext cx="3722914" cy="1981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838200"/>
            <a:ext cx="3886200" cy="2057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086" y="3200401"/>
            <a:ext cx="4180114" cy="220979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3193331"/>
            <a:ext cx="3657600" cy="2133601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2068536" y="5624663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>
                <a:latin typeface="NikoshBAN" panose="02000000000000000000" pitchFamily="2" charset="0"/>
                <a:cs typeface="NikoshBAN" panose="02000000000000000000" pitchFamily="2" charset="0"/>
              </a:rPr>
              <a:t>Do you know what about these pictures ?</a:t>
            </a:r>
          </a:p>
          <a:p>
            <a:pPr algn="ctr"/>
            <a:r>
              <a:rPr lang="en-US" b="1" dirty="0">
                <a:latin typeface="NikoshBAN" panose="02000000000000000000" pitchFamily="2" charset="0"/>
                <a:cs typeface="NikoshBAN" panose="02000000000000000000" pitchFamily="2" charset="0"/>
              </a:rPr>
              <a:t>These are beauties of </a:t>
            </a:r>
            <a:r>
              <a:rPr lang="en-US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Bangladesh.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7246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938238" y="228600"/>
            <a:ext cx="2872902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sz="3200" b="1" dirty="0">
                <a:latin typeface="NikoshBAN" panose="02000000000000000000" pitchFamily="2" charset="0"/>
                <a:cs typeface="NikoshBAN" panose="02000000000000000000" pitchFamily="2" charset="0"/>
              </a:rPr>
              <a:t>Today’s topic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905000" y="2819400"/>
            <a:ext cx="631615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beauties </a:t>
            </a:r>
            <a:r>
              <a:rPr lang="en-US" sz="4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of Bangladesh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937706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527197" y="762000"/>
            <a:ext cx="360707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/>
              <a:t>Learning  outcomes</a:t>
            </a:r>
            <a:endParaRPr lang="en-US" sz="3200" b="1" dirty="0"/>
          </a:p>
        </p:txBody>
      </p:sp>
      <p:sp>
        <p:nvSpPr>
          <p:cNvPr id="10" name="Rectangle 9"/>
          <p:cNvSpPr/>
          <p:nvPr/>
        </p:nvSpPr>
        <p:spPr>
          <a:xfrm>
            <a:off x="2286000" y="2551836"/>
            <a:ext cx="6553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After completing the lesson students will be</a:t>
            </a:r>
          </a:p>
          <a:p>
            <a:r>
              <a:rPr lang="en-US" sz="2400" b="1" dirty="0"/>
              <a:t> able to –</a:t>
            </a:r>
          </a:p>
          <a:p>
            <a:r>
              <a:rPr lang="en-US" sz="2400" b="1" dirty="0" smtClean="0"/>
              <a:t>1. ask </a:t>
            </a:r>
            <a:r>
              <a:rPr lang="en-US" sz="2400" b="1" dirty="0"/>
              <a:t>and answer the questions</a:t>
            </a:r>
          </a:p>
          <a:p>
            <a:r>
              <a:rPr lang="en-US" sz="2400" b="1" dirty="0" smtClean="0"/>
              <a:t>2. read </a:t>
            </a:r>
            <a:r>
              <a:rPr lang="en-US" sz="2400" b="1" dirty="0"/>
              <a:t>and understand text</a:t>
            </a:r>
          </a:p>
          <a:p>
            <a:r>
              <a:rPr lang="en-US" sz="2400" b="1" dirty="0" smtClean="0"/>
              <a:t>3. write </a:t>
            </a:r>
            <a:r>
              <a:rPr lang="en-US" sz="2400" b="1" dirty="0"/>
              <a:t>short </a:t>
            </a:r>
            <a:r>
              <a:rPr lang="en-US" sz="2400" b="1" dirty="0" smtClean="0"/>
              <a:t>paragraphs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1673272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2" y="1447800"/>
            <a:ext cx="4419598" cy="24574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1447800"/>
            <a:ext cx="3733800" cy="23050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4191000"/>
            <a:ext cx="3894841" cy="2590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062" y="4191000"/>
            <a:ext cx="4128938" cy="2514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" name="Rectangle 9"/>
          <p:cNvSpPr/>
          <p:nvPr/>
        </p:nvSpPr>
        <p:spPr>
          <a:xfrm>
            <a:off x="3124200" y="304800"/>
            <a:ext cx="36215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/>
              <a:t>Look at the pictures</a:t>
            </a:r>
          </a:p>
        </p:txBody>
      </p:sp>
    </p:spTree>
    <p:extLst>
      <p:ext uri="{BB962C8B-B14F-4D97-AF65-F5344CB8AC3E}">
        <p14:creationId xmlns:p14="http://schemas.microsoft.com/office/powerpoint/2010/main" val="3294657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66800" y="2152453"/>
            <a:ext cx="7391400" cy="1828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Write a passage  on a place of tourist attraction that you see in the picture.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829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533400"/>
            <a:ext cx="5715000" cy="3810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Rectangle 6"/>
          <p:cNvSpPr/>
          <p:nvPr/>
        </p:nvSpPr>
        <p:spPr>
          <a:xfrm>
            <a:off x="1828800" y="4800600"/>
            <a:ext cx="6248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Birishiri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is an attractive tourist spot in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Netrakona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district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85268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609600"/>
            <a:ext cx="6934200" cy="33528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Rectangle 6"/>
          <p:cNvSpPr/>
          <p:nvPr/>
        </p:nvSpPr>
        <p:spPr>
          <a:xfrm>
            <a:off x="3200400" y="5272726"/>
            <a:ext cx="2743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Birishiri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4193553" y="5272726"/>
            <a:ext cx="22621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Cultural Academy</a:t>
            </a:r>
          </a:p>
        </p:txBody>
      </p:sp>
    </p:spTree>
    <p:extLst>
      <p:ext uri="{BB962C8B-B14F-4D97-AF65-F5344CB8AC3E}">
        <p14:creationId xmlns:p14="http://schemas.microsoft.com/office/powerpoint/2010/main" val="1701778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662</TotalTime>
  <Words>122</Words>
  <Application>Microsoft Office PowerPoint</Application>
  <PresentationFormat>On-screen Show (4:3)</PresentationFormat>
  <Paragraphs>29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Franklin Gothic Book</vt:lpstr>
      <vt:lpstr>Franklin Gothic Medium</vt:lpstr>
      <vt:lpstr>NikoshBAN</vt:lpstr>
      <vt:lpstr>Tunga</vt:lpstr>
      <vt:lpstr>Wingdings</vt:lpstr>
      <vt:lpstr>Angles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WALTON</dc:creator>
  <cp:lastModifiedBy>Md. Murad Hossain</cp:lastModifiedBy>
  <cp:revision>166</cp:revision>
  <dcterms:created xsi:type="dcterms:W3CDTF">2006-08-16T00:00:00Z</dcterms:created>
  <dcterms:modified xsi:type="dcterms:W3CDTF">2019-10-28T16:13:59Z</dcterms:modified>
</cp:coreProperties>
</file>