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6" r:id="rId4"/>
    <p:sldId id="258" r:id="rId5"/>
    <p:sldId id="259" r:id="rId6"/>
    <p:sldId id="277" r:id="rId7"/>
    <p:sldId id="278" r:id="rId8"/>
    <p:sldId id="291" r:id="rId9"/>
    <p:sldId id="292" r:id="rId10"/>
    <p:sldId id="293" r:id="rId11"/>
    <p:sldId id="290" r:id="rId12"/>
    <p:sldId id="287" r:id="rId13"/>
    <p:sldId id="288" r:id="rId14"/>
    <p:sldId id="289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51" autoAdjust="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88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391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315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975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960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18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297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6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674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58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29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6360" y="2140474"/>
            <a:ext cx="8610600" cy="221599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68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লম্ফ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পর্যবেক্ষণ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স্থাপনের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ঘটনাসমূহ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পর্যবেক্ষণ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৩.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নিয়মানুবর্তিতা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নীতির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নির্ভরশীল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৪.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অবৈজ্ঞানিক আরোহের সাদৃশ্য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48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দৃষ্টান্ত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দৃষ্টান্ত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পরীক্ষা-নিরীক্ষা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বাচাই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সংশ্লেষক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নির্ভরশীল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অবৈজ্ঞানিক আরোহের পার্থক্য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03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৪.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গ্রহণের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সতর্কতা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অবলম্বন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গ্রহণের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সতর্কতা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অবলম্বন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৫.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দৃষ্টান্তের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দৃষ্টান্তের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আরোহে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দৃষ্টান্তের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৬.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৭.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সম্মত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সম্মত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অবৈজ্ঞানিক আরোহের পার্থক্য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79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৮.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কখনো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বিবৃতি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বিবৃতি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প্রদানে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সচেষ্ট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৯.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নিরীক্ষণ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পরীক্ষণ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প্রকল্প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প্রণয়ন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অপনয়ন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স্তর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অতিক্রম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শুধূ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অবাধ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অভিজ্ঞতার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 অবৈজ্ঞানিক আরোহের পার্থক্য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79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bn-BD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সাদৃশ্যানুমান কাকে বলে ? সাধু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সাদৃশ্যানুমান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 অসাধু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সাদৃশ্যানুমান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 মধ্যে পার্থক্য উদাহরণসহ ব্যাখ্যা কর। 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9600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88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533400"/>
            <a:ext cx="6324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4939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752600"/>
            <a:ext cx="4994564" cy="2438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eaLnBrk="0" hangingPunct="0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G1299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447800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xplosion 1 7"/>
          <p:cNvSpPr/>
          <p:nvPr/>
        </p:nvSpPr>
        <p:spPr>
          <a:xfrm>
            <a:off x="2302004" y="-399391"/>
            <a:ext cx="3420999" cy="1822215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80551"/>
            <a:ext cx="36766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3" y="0"/>
            <a:ext cx="1295400" cy="135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45302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bn-BD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শ্রেনীঃ       একাদশ</a:t>
            </a:r>
            <a:endParaRPr lang="bn-BD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		    বিষয়ঃ        যুক্তিবিদ্যা (আরোহ)  </a:t>
            </a:r>
            <a:endParaRPr lang="bn-BD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পাঠঃ        অবৈজ্ঞানিক আরোহের বৈশিষ্ট্য ও পার্থক্য</a:t>
            </a:r>
            <a:endParaRPr lang="bn-BD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সময়ঃ       ৫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মিনিট </a:t>
            </a:r>
          </a:p>
          <a:p>
            <a:pPr marL="0" indent="0" algn="ctr">
              <a:buNone/>
            </a:pP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  <a:endParaRPr lang="bn-BD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25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১. প্রকৃত আরোহের ধারণা ব্যাখ্যা করতে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২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. প্রকৃত আরোহের প্রকারভেদ বর্ণনা করতে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৩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.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অবৈজ্ঞানিক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আরোহের ধারণা ব্যাখ্যা করতে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৪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.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অবৈজ্ঞানিক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আরোহের বৈশিষ্ট্য বর্ণনা করতে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8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95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আরেোহের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প্র্রকৃত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৩.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সাদৃশ্যমূলক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অনুমান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97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আরোহ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কেবলমাত্র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অবাধ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অভিজ্ঞতা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নিয়মানুবর্তিতা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নীতির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সংশ্লেষক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যুক্তিকাক্য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প্রক্রিয়াকে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সংশ্লেষক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প্রক্রিয়ার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মূলসূত্র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- “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কখনও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বিরুদ্ধ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দৃষ্টান্ত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এ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”।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কতকগুলো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দৃষ্টান্তের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গণনার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ভিত্তিতেই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8397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আরোহ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আইবিদ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কতিপয়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অনুকুল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দৃষ্টান্তে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অভিজ্ঞতার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নিয়মানুবির্ততার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নীতির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সংশ্লেষক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বাক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্য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pPr marL="0" indent="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সমজাতীয়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সত্যের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প্রক্রিয়াই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অভিজ্ঞতা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যতদূর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গিয়েছে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রংয়ের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দেখিনি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1449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বৈশিষ্ট্যসমূহ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সিদ্ধান্তরূপে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সংশ্লেষক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কখনোই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অবস্থাতেই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প্রয়োগের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কতকগুলো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দৃষ্টান্ত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পর্যবেক্ষণের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সংশ্লেষক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অজানা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জ্ঞাত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অজ্ঞাত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উত্তরণের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লম্ফ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লম্ফ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নিয়মানুবর্তিতা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তুলনায়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লম্ফেরে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বিশ্বাস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দেখেছি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যেগুলো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দেখিনি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জিনিসের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মতোই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1449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বৈশিষ্ট্যসমূহ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৩.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জ্ঞাত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অজ্ঞাতে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উত্তরণ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৪.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অভিজ্ঞতা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যতদূর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গিয়েছে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রংয়ের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দেখিনি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৫.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অবৈজ্ঞানিক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প্রত্যক্ষণের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দৃষ্টান্ত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সংগহ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সাপের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কামড়ের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পরীক্ষা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বিষের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উপস্থিতি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গেল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তারপর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বিষাক্ত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এভাবে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ইন্দ্রিয়ের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সংবেদনের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ব্যাখ্যার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নামই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প্রত্যক্ষণ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1449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776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NikoshBAN</vt:lpstr>
      <vt:lpstr>SutonnyEMJ</vt:lpstr>
      <vt:lpstr>SutonnyMJ</vt:lpstr>
      <vt:lpstr>Times New Roman</vt:lpstr>
      <vt:lpstr>Office Theme</vt:lpstr>
      <vt:lpstr>3_Office Theme</vt:lpstr>
      <vt:lpstr>PowerPoint Presentation</vt:lpstr>
      <vt:lpstr>PowerPoint Presentation</vt:lpstr>
      <vt:lpstr>পাঠ পরিচিতি </vt:lpstr>
      <vt:lpstr>শিখন ফল </vt:lpstr>
      <vt:lpstr>আরেোহের প্রকারভেদ</vt:lpstr>
      <vt:lpstr>অবৈজ্ঞানিক আরোহ</vt:lpstr>
      <vt:lpstr>অবৈজ্ঞানিক আরোহ</vt:lpstr>
      <vt:lpstr>অবৈজ্ঞানিক আরোহের বৈশিষ্ট্যসমূহ:</vt:lpstr>
      <vt:lpstr>অবৈজ্ঞানিক আরোহের বৈশিষ্ট্যসমূহ:</vt:lpstr>
      <vt:lpstr>বৈজ্ঞানিক ও অবৈজ্ঞানিক আরোহের সাদৃশ্য</vt:lpstr>
      <vt:lpstr>বৈজ্ঞানিক ও অবৈজ্ঞানিক আরোহের পার্থক্য</vt:lpstr>
      <vt:lpstr>বৈজ্ঞানিক ও অবৈজ্ঞানিক আরোহের পার্থক্য</vt:lpstr>
      <vt:lpstr>বৈজ্ঞানিক ও অবৈজ্ঞানিক আরোহের পার্থক্য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jsmsc</cp:lastModifiedBy>
  <cp:revision>274</cp:revision>
  <dcterms:created xsi:type="dcterms:W3CDTF">2006-08-16T00:00:00Z</dcterms:created>
  <dcterms:modified xsi:type="dcterms:W3CDTF">2017-06-30T11:59:20Z</dcterms:modified>
</cp:coreProperties>
</file>