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58" r:id="rId4"/>
    <p:sldId id="259" r:id="rId5"/>
    <p:sldId id="260" r:id="rId6"/>
    <p:sldId id="262" r:id="rId7"/>
    <p:sldId id="263" r:id="rId8"/>
    <p:sldId id="264" r:id="rId9"/>
    <p:sldId id="274" r:id="rId10"/>
    <p:sldId id="277" r:id="rId11"/>
    <p:sldId id="276" r:id="rId12"/>
    <p:sldId id="275" r:id="rId13"/>
    <p:sldId id="278" r:id="rId14"/>
    <p:sldId id="279" r:id="rId15"/>
    <p:sldId id="280" r:id="rId16"/>
    <p:sldId id="281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2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6D75A-51B5-43A7-978E-124F8466F330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B6F25-D758-4794-99AC-87F580F6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B6F25-D758-4794-99AC-87F580F60B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4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5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31B74-030A-4573-8DD7-91089AA2361C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199302"/>
            <a:ext cx="10058400" cy="67123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02256" y="3071884"/>
            <a:ext cx="631891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34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লংঘনজনিত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অনুপপত্তি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রূপক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রূপক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রূপক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মুকুট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মুকুট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রূপক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রূপক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দুর্বোধ্য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দুর্বোধ্য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দুর্বোধ্য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বটবৃক্ষ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জটাজট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লাঞ্জিত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সবিতাতপ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নিরোধক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মহাস্থাবির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পাদপ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দুর্বোধ্য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95916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লংঘনজনিত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অনুপপত্তি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ব্রবহরি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লংঘন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চক্রক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হয়।রযা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চক্রক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95916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লংঘনজনিত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অনুপপত্তি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সদর্থক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নঞর্থক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লংঘন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নঞর্থক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নঞর্থক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16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লংঘনজনিত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অনুপপত্তি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রূপান্তরযোগ্য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বুদ্ধিবৃত্তিসম্পন্ন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বুদ্ধিবৃত্তিসম্পন্ন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পদ।এই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বুদ্ধিবৃত্তিসম্পন্ন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তারতম্য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ব্যক্ত্যর্থ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লংঘন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অতিব্যাপক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অব্যাপক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92791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লংঘনজনিত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অনুপপত্তি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1603603"/>
            <a:ext cx="10515600" cy="5167312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অতিব্যাপক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ব্যক্ত্যর্থের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ব্যক্ত্যর্থ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অতিব্যাপক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যেমন,সকল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ব্যক্ত্যর্থ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ব্যক্ত্যর্থ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মানুষ+অন্যান্য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ব্যক্ত্যর্থ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অতিব্যাপক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91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লংঘনজনিত</a:t>
            </a:r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অনুপপত্তি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অব্যাপক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ব্যক্ত্যর্থের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ব্যক্ত্যর্থ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ব্যক্ত্যর্থ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অব্যাপক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বুদ্ধিবৃত্তি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ংজ্ঞায়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সভ্য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গুণটি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অসভ্য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ব্যক্ত্যর্থ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অব্যাপক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92791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গুণবাচক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আকাশী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গুণবাচক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স্বকীয়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নামবাচক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স্বকীয়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হলো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নিয়মের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বিশ্বসত্তার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23962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ও মন্তব্য করঃ-</a:t>
            </a:r>
          </a:p>
          <a:p>
            <a:pPr marL="0" indent="0">
              <a:buNone/>
            </a:pPr>
            <a:r>
              <a:rPr lang="en-US" sz="58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8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জাত্যর্থ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জাত্যর্থ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5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পদটি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সংজ্ঞাটি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স্পষ্টতর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রূপক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দুর্বোধ্য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70263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 অর্থকে সুস্পষ্ট ও সুনির্দিষ্ট করার জন্য যৌক্তিক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জ্ঞান অপরিহার্য। </a:t>
            </a:r>
          </a:p>
          <a:p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করে পদের গুণগতগত দিক স্পষ্ট করার জন্য </a:t>
            </a: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 অপরিহার্য।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38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BD" sz="7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/>
              <a:t>  </a:t>
            </a:r>
            <a:r>
              <a:rPr lang="bn-BD" sz="5400" b="1" dirty="0" smtClean="0">
                <a:solidFill>
                  <a:srgbClr val="92D050"/>
                </a:solidFill>
              </a:rPr>
              <a:t>অনুপপত্তি নির্ণয় করে আনবে:                       </a:t>
            </a:r>
          </a:p>
          <a:p>
            <a:pPr marL="0" indent="0">
              <a:buNone/>
            </a:pPr>
            <a:r>
              <a:rPr lang="bn-BD" sz="5400" b="1" dirty="0" smtClean="0">
                <a:solidFill>
                  <a:srgbClr val="92D050"/>
                </a:solidFill>
              </a:rPr>
              <a:t>১ নং ও ২নং নিয়ম</a:t>
            </a:r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2088490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203200" y="76200"/>
            <a:ext cx="11785600" cy="6553200"/>
          </a:xfrm>
          <a:prstGeom prst="rect">
            <a:avLst/>
          </a:prstGeom>
          <a:noFill/>
          <a:ln w="152400" cmpd="tri">
            <a:solidFill>
              <a:srgbClr val="00008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-76200"/>
            <a:ext cx="12192000" cy="6858000"/>
          </a:xfrm>
          <a:prstGeom prst="rect">
            <a:avLst/>
          </a:prstGeom>
          <a:noFill/>
          <a:ln w="1143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itle 1" descr="21"/>
          <p:cNvSpPr>
            <a:spLocks noGrp="1"/>
          </p:cNvSpPr>
          <p:nvPr/>
        </p:nvSpPr>
        <p:spPr bwMode="auto">
          <a:xfrm>
            <a:off x="781051" y="304800"/>
            <a:ext cx="3962400" cy="990600"/>
          </a:xfrm>
          <a:prstGeom prst="horizontalScrol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1882" tIns="50941" rIns="101882" bIns="50941" anchor="ctr"/>
          <a:lstStyle/>
          <a:p>
            <a:pPr algn="ctr">
              <a:defRPr/>
            </a:pPr>
            <a:r>
              <a:rPr lang="bn-BD" sz="36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 descr="21"/>
          <p:cNvSpPr>
            <a:spLocks noChangeArrowheads="1"/>
          </p:cNvSpPr>
          <p:nvPr/>
        </p:nvSpPr>
        <p:spPr bwMode="auto">
          <a:xfrm>
            <a:off x="303823" y="4572000"/>
            <a:ext cx="5080000" cy="1600200"/>
          </a:xfrm>
          <a:prstGeom prst="roundRect">
            <a:avLst>
              <a:gd name="adj" fmla="val 2849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5400" algn="ctr">
            <a:noFill/>
            <a:round/>
            <a:headEnd/>
            <a:tailEnd/>
          </a:ln>
          <a:scene3d>
            <a:camera prst="isometricOffAxis2Left"/>
            <a:lightRig rig="threePt" dir="t"/>
          </a:scene3d>
        </p:spPr>
        <p:txBody>
          <a:bodyPr lIns="101882" tIns="50941" rIns="101882" bIns="5094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আবু সাঈদ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যুক্তিবিদ্যা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যশোর শিক্ষা বোর্ড মডেল স্কুল এন্ড কলেজ</a:t>
            </a:r>
            <a:endParaRPr lang="en-US" sz="2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5543549" y="1143001"/>
            <a:ext cx="406400" cy="4862513"/>
            <a:chOff x="2832" y="864"/>
            <a:chExt cx="192" cy="306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8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9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</p:grpSp>
      <p:pic>
        <p:nvPicPr>
          <p:cNvPr id="2050" name="Picture 2" descr="I:\ \ALL File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51816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:\ \Picture\DSC_00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295400"/>
            <a:ext cx="33528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9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755"/>
          </a:xfrm>
        </p:spPr>
      </p:pic>
      <p:sp>
        <p:nvSpPr>
          <p:cNvPr id="5" name="Rectangle 4"/>
          <p:cNvSpPr/>
          <p:nvPr/>
        </p:nvSpPr>
        <p:spPr>
          <a:xfrm>
            <a:off x="6096000" y="3839924"/>
            <a:ext cx="621745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2922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9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শ্রেনীঃ   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একাদশ  </a:t>
            </a:r>
          </a:p>
          <a:p>
            <a:pPr marL="0" indent="0" algn="ctr">
              <a:buNone/>
            </a:pPr>
            <a:r>
              <a:rPr lang="bn-BD" sz="54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বিষয়ঃ   যুক্তিবিদ্যা</a:t>
            </a:r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পাঠঃ   যৌক্তিক সংজ্ঞা </a:t>
            </a:r>
          </a:p>
          <a:p>
            <a:pPr marL="0" indent="0" algn="ctr">
              <a:buNone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সময়ঃ   ৫০ মিনিট </a:t>
            </a:r>
          </a:p>
          <a:p>
            <a:pPr marL="0" indent="0" algn="ctr">
              <a:buNone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75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103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 সংজ্ঞার ধারনা ব্যাখ্যা করতে পারব;</a:t>
            </a:r>
          </a:p>
          <a:p>
            <a:r>
              <a:rPr lang="bn-BD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 </a:t>
            </a:r>
            <a:r>
              <a:rPr lang="bn-BD" sz="6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bn-BD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নিয়মাবলি বর্ণনা করতে পারব</a:t>
            </a:r>
            <a:r>
              <a:rPr lang="bn-BD" sz="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 </a:t>
            </a:r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 লঙ্ঘনজনিত অনুপপত্তিসমূহ মূল্যায়ন করতে পারব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63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 দুটি লক্ষ্য করি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BD" sz="8800" dirty="0" smtClean="0"/>
              <a:t>মানুষ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12" y="3433763"/>
            <a:ext cx="1666875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10" y="3619405"/>
            <a:ext cx="2047875" cy="2228850"/>
          </a:xfrm>
          <a:prstGeom prst="rect">
            <a:avLst/>
          </a:prstGeom>
        </p:spPr>
      </p:pic>
      <p:sp>
        <p:nvSpPr>
          <p:cNvPr id="9" name="Half Frame 8"/>
          <p:cNvSpPr/>
          <p:nvPr/>
        </p:nvSpPr>
        <p:spPr>
          <a:xfrm>
            <a:off x="2538484" y="1924334"/>
            <a:ext cx="2115403" cy="139207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flipH="1">
            <a:off x="7342497" y="1950042"/>
            <a:ext cx="1951628" cy="134065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81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1319"/>
            <a:ext cx="10515600" cy="56856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sz="6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r>
              <a:rPr lang="en-US" sz="43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জাত্যর্থ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সুস্পষ্টভাবে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3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বুদ্ধিমান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2263"/>
            <a:ext cx="10515600" cy="5644700"/>
          </a:xfrm>
          <a:solidFill>
            <a:schemeClr val="bg2">
              <a:lumMod val="75000"/>
            </a:schemeClr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endParaRPr lang="bn-BD" sz="115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যৌক্তিক সংজ্ঞার নিয়ম লংঘনজনিত অনুপপত্তি  ২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3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169182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 </a:t>
            </a:r>
            <a:r>
              <a:rPr lang="en-US" sz="6000" b="1" dirty="0" err="1">
                <a:solidFill>
                  <a:srgbClr val="7030A0"/>
                </a:solidFill>
              </a:rPr>
              <a:t>সংজ্ঞার</a:t>
            </a:r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নিয়মাবলি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50906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জাত্যর্থ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জাত্যর্থ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স্পষ্টতর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রূপক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দুর্বোধ্য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ব্রবহরি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সদর্থক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ভাবেই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নঞর্থক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সংজ্ঞার্থ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রূপান্তরযোগ্য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সংজ্ঞেয়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সংজ্ঞার্থ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1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 লংঘনজনিত অনুপপত্তি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স্পষ্টতর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দুর্বোধ্য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চতুর্ভূজ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বেষ্টিত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অর্থকে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লংঘন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অনুপপত্তি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অনুপপত্তি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দুর্বোধ্য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সংজ্ঞাজনিত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অনুপপত্তি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26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815</Words>
  <Application>Microsoft Office PowerPoint</Application>
  <PresentationFormat>Custom</PresentationFormat>
  <Paragraphs>90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পাঠ পরিচিতি</vt:lpstr>
      <vt:lpstr>শিখনফল</vt:lpstr>
      <vt:lpstr>নিচের ছবি দুটি লক্ষ্য করি</vt:lpstr>
      <vt:lpstr>PowerPoint Presentation</vt:lpstr>
      <vt:lpstr>PowerPoint Presentation</vt:lpstr>
      <vt:lpstr>যৌক্তিক সংজ্ঞার নিয়মাবলি</vt:lpstr>
      <vt:lpstr>নিয়ম লংঘনজনিত অনুপপত্তি</vt:lpstr>
      <vt:lpstr>নিয়ম লংঘনজনিত অনুপপত্তি</vt:lpstr>
      <vt:lpstr>নিয়ম লংঘনজনিত অনুপপত্তি</vt:lpstr>
      <vt:lpstr>নিয়ম লংঘনজনিত অনুপপত্তি</vt:lpstr>
      <vt:lpstr>নিয়ম লংঘনজনিত অনুপপত্তি</vt:lpstr>
      <vt:lpstr>নিয়ম লংঘনজনিত অনুপপত্তি</vt:lpstr>
      <vt:lpstr>নিয়ম লংঘনজনিত অনুপপত্তি</vt:lpstr>
      <vt:lpstr>সংজ্ঞার সীমাবদ্ধতা:</vt:lpstr>
      <vt:lpstr>দলীয় কাজ </vt:lpstr>
      <vt:lpstr>মূল্যায়ন </vt:lpstr>
      <vt:lpstr>বাড়ির কাজ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Mohasin</dc:creator>
  <cp:lastModifiedBy>User</cp:lastModifiedBy>
  <cp:revision>106</cp:revision>
  <dcterms:created xsi:type="dcterms:W3CDTF">2015-12-08T04:42:00Z</dcterms:created>
  <dcterms:modified xsi:type="dcterms:W3CDTF">2017-05-22T03:12:21Z</dcterms:modified>
</cp:coreProperties>
</file>