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2"/>
  </p:notesMasterIdLst>
  <p:sldIdLst>
    <p:sldId id="256" r:id="rId2"/>
    <p:sldId id="257" r:id="rId3"/>
    <p:sldId id="258" r:id="rId4"/>
    <p:sldId id="260" r:id="rId5"/>
    <p:sldId id="271" r:id="rId6"/>
    <p:sldId id="262" r:id="rId7"/>
    <p:sldId id="265" r:id="rId8"/>
    <p:sldId id="266" r:id="rId9"/>
    <p:sldId id="269" r:id="rId10"/>
    <p:sldId id="270" r:id="rId11"/>
    <p:sldId id="286" r:id="rId12"/>
    <p:sldId id="272" r:id="rId13"/>
    <p:sldId id="273" r:id="rId14"/>
    <p:sldId id="275" r:id="rId15"/>
    <p:sldId id="287" r:id="rId16"/>
    <p:sldId id="276" r:id="rId17"/>
    <p:sldId id="283" r:id="rId18"/>
    <p:sldId id="279" r:id="rId19"/>
    <p:sldId id="280" r:id="rId20"/>
    <p:sldId id="28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00CC00"/>
    <a:srgbClr val="FF9900"/>
    <a:srgbClr val="D3E622"/>
    <a:srgbClr val="F3C315"/>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162" autoAdjust="0"/>
    <p:restoredTop sz="94291" autoAdjust="0"/>
  </p:normalViewPr>
  <p:slideViewPr>
    <p:cSldViewPr snapToGrid="0">
      <p:cViewPr varScale="1">
        <p:scale>
          <a:sx n="69" d="100"/>
          <a:sy n="69" d="100"/>
        </p:scale>
        <p:origin x="-852" y="52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02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4A0B80-80E3-4E08-B7B1-8E299A35AFE9}" type="datetimeFigureOut">
              <a:rPr lang="en-US" smtClean="0"/>
              <a:pPr/>
              <a:t>10/27/2019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A1D180-FB79-45F9-9753-16B828A32AA7}" type="slidenum">
              <a:rPr lang="en-US" smtClean="0"/>
              <a:pPr/>
              <a:t>‹#›</a:t>
            </a:fld>
            <a:endParaRPr lang="en-US"/>
          </a:p>
        </p:txBody>
      </p:sp>
    </p:spTree>
    <p:extLst>
      <p:ext uri="{BB962C8B-B14F-4D97-AF65-F5344CB8AC3E}">
        <p14:creationId xmlns:p14="http://schemas.microsoft.com/office/powerpoint/2010/main" xmlns="" val="1710415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1A1D180-FB79-45F9-9753-16B828A32AA7}" type="slidenum">
              <a:rPr lang="en-US" smtClean="0"/>
              <a:pPr/>
              <a:t>10</a:t>
            </a:fld>
            <a:endParaRPr lang="en-US"/>
          </a:p>
        </p:txBody>
      </p:sp>
    </p:spTree>
    <p:extLst>
      <p:ext uri="{BB962C8B-B14F-4D97-AF65-F5344CB8AC3E}">
        <p14:creationId xmlns:p14="http://schemas.microsoft.com/office/powerpoint/2010/main" xmlns="" val="11728430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F7E495-2DA8-40CE-945A-D8708D97856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91A676F2-DD39-4867-8937-38051B1405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A5929973-9401-4E36-ADD9-C1C09A9FE484}"/>
              </a:ext>
            </a:extLst>
          </p:cNvPr>
          <p:cNvSpPr>
            <a:spLocks noGrp="1"/>
          </p:cNvSpPr>
          <p:nvPr>
            <p:ph type="dt" sz="half" idx="10"/>
          </p:nvPr>
        </p:nvSpPr>
        <p:spPr/>
        <p:txBody>
          <a:bodyPr/>
          <a:lstStyle/>
          <a:p>
            <a:fld id="{5FAEE0F7-C8DD-497B-B4FB-C38AD7B91602}" type="datetimeFigureOut">
              <a:rPr lang="en-US" smtClean="0"/>
              <a:pPr/>
              <a:t>10/27/2019</a:t>
            </a:fld>
            <a:endParaRPr lang="en-US"/>
          </a:p>
        </p:txBody>
      </p:sp>
      <p:sp>
        <p:nvSpPr>
          <p:cNvPr id="5" name="Footer Placeholder 4">
            <a:extLst>
              <a:ext uri="{FF2B5EF4-FFF2-40B4-BE49-F238E27FC236}">
                <a16:creationId xmlns:a16="http://schemas.microsoft.com/office/drawing/2014/main" xmlns="" id="{248A9A32-A832-4ACB-8E9B-A80558D000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38FC004-262D-4131-90D2-8C5A3B43AEC2}"/>
              </a:ext>
            </a:extLst>
          </p:cNvPr>
          <p:cNvSpPr>
            <a:spLocks noGrp="1"/>
          </p:cNvSpPr>
          <p:nvPr>
            <p:ph type="sldNum" sz="quarter" idx="12"/>
          </p:nvPr>
        </p:nvSpPr>
        <p:spPr/>
        <p:txBody>
          <a:bodyPr/>
          <a:lstStyle/>
          <a:p>
            <a:fld id="{CDA854CC-F8A4-4FBF-B817-2810E3EFD4EC}" type="slidenum">
              <a:rPr lang="en-US" smtClean="0"/>
              <a:pPr/>
              <a:t>‹#›</a:t>
            </a:fld>
            <a:endParaRPr lang="en-US"/>
          </a:p>
        </p:txBody>
      </p:sp>
    </p:spTree>
    <p:extLst>
      <p:ext uri="{BB962C8B-B14F-4D97-AF65-F5344CB8AC3E}">
        <p14:creationId xmlns:p14="http://schemas.microsoft.com/office/powerpoint/2010/main" xmlns="" val="6940616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06CDE9-5412-4FAE-B8EE-50F1340CB6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D41EE9FE-FE4C-4553-B60C-4693B514AE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EFD1621-AE13-405C-9136-C73DF07534E2}"/>
              </a:ext>
            </a:extLst>
          </p:cNvPr>
          <p:cNvSpPr>
            <a:spLocks noGrp="1"/>
          </p:cNvSpPr>
          <p:nvPr>
            <p:ph type="dt" sz="half" idx="10"/>
          </p:nvPr>
        </p:nvSpPr>
        <p:spPr/>
        <p:txBody>
          <a:bodyPr/>
          <a:lstStyle/>
          <a:p>
            <a:fld id="{5FAEE0F7-C8DD-497B-B4FB-C38AD7B91602}" type="datetimeFigureOut">
              <a:rPr lang="en-US" smtClean="0"/>
              <a:pPr/>
              <a:t>10/27/2019</a:t>
            </a:fld>
            <a:endParaRPr lang="en-US"/>
          </a:p>
        </p:txBody>
      </p:sp>
      <p:sp>
        <p:nvSpPr>
          <p:cNvPr id="5" name="Footer Placeholder 4">
            <a:extLst>
              <a:ext uri="{FF2B5EF4-FFF2-40B4-BE49-F238E27FC236}">
                <a16:creationId xmlns:a16="http://schemas.microsoft.com/office/drawing/2014/main" xmlns="" id="{C08F1E05-9487-4927-82E9-73E5F509BA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7FF877B3-1049-4173-A86D-02DB5041E244}"/>
              </a:ext>
            </a:extLst>
          </p:cNvPr>
          <p:cNvSpPr>
            <a:spLocks noGrp="1"/>
          </p:cNvSpPr>
          <p:nvPr>
            <p:ph type="sldNum" sz="quarter" idx="12"/>
          </p:nvPr>
        </p:nvSpPr>
        <p:spPr/>
        <p:txBody>
          <a:bodyPr/>
          <a:lstStyle/>
          <a:p>
            <a:fld id="{CDA854CC-F8A4-4FBF-B817-2810E3EFD4EC}" type="slidenum">
              <a:rPr lang="en-US" smtClean="0"/>
              <a:pPr/>
              <a:t>‹#›</a:t>
            </a:fld>
            <a:endParaRPr lang="en-US"/>
          </a:p>
        </p:txBody>
      </p:sp>
    </p:spTree>
    <p:extLst>
      <p:ext uri="{BB962C8B-B14F-4D97-AF65-F5344CB8AC3E}">
        <p14:creationId xmlns:p14="http://schemas.microsoft.com/office/powerpoint/2010/main" xmlns="" val="10725287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E6B5E0-5DDB-412E-9839-A58DFC4EF3D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FA72F6D0-6775-42EA-A72A-3B015EAAAA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2456C0D8-11C5-4812-8CE6-9C86B6C7502D}"/>
              </a:ext>
            </a:extLst>
          </p:cNvPr>
          <p:cNvSpPr>
            <a:spLocks noGrp="1"/>
          </p:cNvSpPr>
          <p:nvPr>
            <p:ph type="dt" sz="half" idx="10"/>
          </p:nvPr>
        </p:nvSpPr>
        <p:spPr/>
        <p:txBody>
          <a:bodyPr/>
          <a:lstStyle/>
          <a:p>
            <a:fld id="{5FAEE0F7-C8DD-497B-B4FB-C38AD7B91602}" type="datetimeFigureOut">
              <a:rPr lang="en-US" smtClean="0"/>
              <a:pPr/>
              <a:t>10/27/2019</a:t>
            </a:fld>
            <a:endParaRPr lang="en-US"/>
          </a:p>
        </p:txBody>
      </p:sp>
      <p:sp>
        <p:nvSpPr>
          <p:cNvPr id="5" name="Footer Placeholder 4">
            <a:extLst>
              <a:ext uri="{FF2B5EF4-FFF2-40B4-BE49-F238E27FC236}">
                <a16:creationId xmlns:a16="http://schemas.microsoft.com/office/drawing/2014/main" xmlns="" id="{07F21DEA-34B4-4570-8C26-1A8CE1B312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3046DE8-ED17-41D9-9E93-9702666FA1ED}"/>
              </a:ext>
            </a:extLst>
          </p:cNvPr>
          <p:cNvSpPr>
            <a:spLocks noGrp="1"/>
          </p:cNvSpPr>
          <p:nvPr>
            <p:ph type="sldNum" sz="quarter" idx="12"/>
          </p:nvPr>
        </p:nvSpPr>
        <p:spPr/>
        <p:txBody>
          <a:bodyPr/>
          <a:lstStyle/>
          <a:p>
            <a:fld id="{CDA854CC-F8A4-4FBF-B817-2810E3EFD4EC}" type="slidenum">
              <a:rPr lang="en-US" smtClean="0"/>
              <a:pPr/>
              <a:t>‹#›</a:t>
            </a:fld>
            <a:endParaRPr lang="en-US"/>
          </a:p>
        </p:txBody>
      </p:sp>
    </p:spTree>
    <p:extLst>
      <p:ext uri="{BB962C8B-B14F-4D97-AF65-F5344CB8AC3E}">
        <p14:creationId xmlns:p14="http://schemas.microsoft.com/office/powerpoint/2010/main" xmlns="" val="3018276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2F54E3-6B20-4A27-8E9A-890911D70F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145F36C0-B275-4FC6-92A8-61699C0F4A7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E6651811-4584-46C4-B398-F5FDE4A477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E7B1B64F-24FA-4C4E-81DD-35878E4F3C41}"/>
              </a:ext>
            </a:extLst>
          </p:cNvPr>
          <p:cNvSpPr>
            <a:spLocks noGrp="1"/>
          </p:cNvSpPr>
          <p:nvPr>
            <p:ph type="dt" sz="half" idx="10"/>
          </p:nvPr>
        </p:nvSpPr>
        <p:spPr/>
        <p:txBody>
          <a:bodyPr/>
          <a:lstStyle/>
          <a:p>
            <a:fld id="{5FAEE0F7-C8DD-497B-B4FB-C38AD7B91602}" type="datetimeFigureOut">
              <a:rPr lang="en-US" smtClean="0"/>
              <a:pPr/>
              <a:t>10/27/2019</a:t>
            </a:fld>
            <a:endParaRPr lang="en-US"/>
          </a:p>
        </p:txBody>
      </p:sp>
      <p:sp>
        <p:nvSpPr>
          <p:cNvPr id="6" name="Footer Placeholder 5">
            <a:extLst>
              <a:ext uri="{FF2B5EF4-FFF2-40B4-BE49-F238E27FC236}">
                <a16:creationId xmlns:a16="http://schemas.microsoft.com/office/drawing/2014/main" xmlns="" id="{D2E1BD88-A4FB-49C7-BC00-830E58907E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6E8D7330-74AA-4088-9723-0BA6D890D4B3}"/>
              </a:ext>
            </a:extLst>
          </p:cNvPr>
          <p:cNvSpPr>
            <a:spLocks noGrp="1"/>
          </p:cNvSpPr>
          <p:nvPr>
            <p:ph type="sldNum" sz="quarter" idx="12"/>
          </p:nvPr>
        </p:nvSpPr>
        <p:spPr/>
        <p:txBody>
          <a:bodyPr/>
          <a:lstStyle/>
          <a:p>
            <a:fld id="{CDA854CC-F8A4-4FBF-B817-2810E3EFD4EC}" type="slidenum">
              <a:rPr lang="en-US" smtClean="0"/>
              <a:pPr/>
              <a:t>‹#›</a:t>
            </a:fld>
            <a:endParaRPr lang="en-US"/>
          </a:p>
        </p:txBody>
      </p:sp>
    </p:spTree>
    <p:extLst>
      <p:ext uri="{BB962C8B-B14F-4D97-AF65-F5344CB8AC3E}">
        <p14:creationId xmlns:p14="http://schemas.microsoft.com/office/powerpoint/2010/main" xmlns="" val="4067682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186DA6-69E2-404B-AD53-E7F3A664BD7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7AD899A7-4A84-4B14-9FA8-F571B2C36D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AB0843F3-1FB7-4702-ADED-A2E2B5B97F0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C1FEA5C4-2F5B-4F4E-8934-F421D36414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DD4DF17D-6CD6-4850-820A-F4491AF3D90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52F5DEB0-FA87-48AA-86F1-19704859FC35}"/>
              </a:ext>
            </a:extLst>
          </p:cNvPr>
          <p:cNvSpPr>
            <a:spLocks noGrp="1"/>
          </p:cNvSpPr>
          <p:nvPr>
            <p:ph type="dt" sz="half" idx="10"/>
          </p:nvPr>
        </p:nvSpPr>
        <p:spPr/>
        <p:txBody>
          <a:bodyPr/>
          <a:lstStyle/>
          <a:p>
            <a:fld id="{5FAEE0F7-C8DD-497B-B4FB-C38AD7B91602}" type="datetimeFigureOut">
              <a:rPr lang="en-US" smtClean="0"/>
              <a:pPr/>
              <a:t>10/27/2019</a:t>
            </a:fld>
            <a:endParaRPr lang="en-US"/>
          </a:p>
        </p:txBody>
      </p:sp>
      <p:sp>
        <p:nvSpPr>
          <p:cNvPr id="8" name="Footer Placeholder 7">
            <a:extLst>
              <a:ext uri="{FF2B5EF4-FFF2-40B4-BE49-F238E27FC236}">
                <a16:creationId xmlns:a16="http://schemas.microsoft.com/office/drawing/2014/main" xmlns="" id="{62C2ECA3-F728-4E7F-B93E-3A1A1B2BC74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39286430-3817-435C-A52F-0E8958A66CF0}"/>
              </a:ext>
            </a:extLst>
          </p:cNvPr>
          <p:cNvSpPr>
            <a:spLocks noGrp="1"/>
          </p:cNvSpPr>
          <p:nvPr>
            <p:ph type="sldNum" sz="quarter" idx="12"/>
          </p:nvPr>
        </p:nvSpPr>
        <p:spPr/>
        <p:txBody>
          <a:bodyPr/>
          <a:lstStyle/>
          <a:p>
            <a:fld id="{CDA854CC-F8A4-4FBF-B817-2810E3EFD4EC}" type="slidenum">
              <a:rPr lang="en-US" smtClean="0"/>
              <a:pPr/>
              <a:t>‹#›</a:t>
            </a:fld>
            <a:endParaRPr lang="en-US"/>
          </a:p>
        </p:txBody>
      </p:sp>
    </p:spTree>
    <p:extLst>
      <p:ext uri="{BB962C8B-B14F-4D97-AF65-F5344CB8AC3E}">
        <p14:creationId xmlns:p14="http://schemas.microsoft.com/office/powerpoint/2010/main" xmlns="" val="1236077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8C10811-E1B5-4AA3-9EE6-7767D90421E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D647CCFF-2D67-4821-8E25-2B9BE71FEF37}"/>
              </a:ext>
            </a:extLst>
          </p:cNvPr>
          <p:cNvSpPr>
            <a:spLocks noGrp="1"/>
          </p:cNvSpPr>
          <p:nvPr>
            <p:ph type="dt" sz="half" idx="10"/>
          </p:nvPr>
        </p:nvSpPr>
        <p:spPr/>
        <p:txBody>
          <a:bodyPr/>
          <a:lstStyle/>
          <a:p>
            <a:fld id="{5FAEE0F7-C8DD-497B-B4FB-C38AD7B91602}" type="datetimeFigureOut">
              <a:rPr lang="en-US" smtClean="0"/>
              <a:pPr/>
              <a:t>10/27/2019</a:t>
            </a:fld>
            <a:endParaRPr lang="en-US"/>
          </a:p>
        </p:txBody>
      </p:sp>
      <p:sp>
        <p:nvSpPr>
          <p:cNvPr id="4" name="Footer Placeholder 3">
            <a:extLst>
              <a:ext uri="{FF2B5EF4-FFF2-40B4-BE49-F238E27FC236}">
                <a16:creationId xmlns:a16="http://schemas.microsoft.com/office/drawing/2014/main" xmlns="" id="{48C1001F-D0A8-4FE0-8F76-D098DD878F9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BEF9CBA1-D3DA-4941-AA7C-F3BA1ADE598E}"/>
              </a:ext>
            </a:extLst>
          </p:cNvPr>
          <p:cNvSpPr>
            <a:spLocks noGrp="1"/>
          </p:cNvSpPr>
          <p:nvPr>
            <p:ph type="sldNum" sz="quarter" idx="12"/>
          </p:nvPr>
        </p:nvSpPr>
        <p:spPr/>
        <p:txBody>
          <a:bodyPr/>
          <a:lstStyle/>
          <a:p>
            <a:fld id="{CDA854CC-F8A4-4FBF-B817-2810E3EFD4EC}" type="slidenum">
              <a:rPr lang="en-US" smtClean="0"/>
              <a:pPr/>
              <a:t>‹#›</a:t>
            </a:fld>
            <a:endParaRPr lang="en-US"/>
          </a:p>
        </p:txBody>
      </p:sp>
    </p:spTree>
    <p:extLst>
      <p:ext uri="{BB962C8B-B14F-4D97-AF65-F5344CB8AC3E}">
        <p14:creationId xmlns:p14="http://schemas.microsoft.com/office/powerpoint/2010/main" xmlns="" val="2983303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28416B07-A717-443A-A5E8-320ED2A510C3}"/>
              </a:ext>
            </a:extLst>
          </p:cNvPr>
          <p:cNvSpPr>
            <a:spLocks noGrp="1"/>
          </p:cNvSpPr>
          <p:nvPr>
            <p:ph type="dt" sz="half" idx="10"/>
          </p:nvPr>
        </p:nvSpPr>
        <p:spPr/>
        <p:txBody>
          <a:bodyPr/>
          <a:lstStyle/>
          <a:p>
            <a:fld id="{5FAEE0F7-C8DD-497B-B4FB-C38AD7B91602}" type="datetimeFigureOut">
              <a:rPr lang="en-US" smtClean="0"/>
              <a:pPr/>
              <a:t>10/27/2019</a:t>
            </a:fld>
            <a:endParaRPr lang="en-US"/>
          </a:p>
        </p:txBody>
      </p:sp>
      <p:sp>
        <p:nvSpPr>
          <p:cNvPr id="3" name="Footer Placeholder 2">
            <a:extLst>
              <a:ext uri="{FF2B5EF4-FFF2-40B4-BE49-F238E27FC236}">
                <a16:creationId xmlns:a16="http://schemas.microsoft.com/office/drawing/2014/main" xmlns="" id="{A8F85D73-DD07-405C-84D8-36A091A7FDB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C673A11A-3445-4CF2-B3D8-841A07883F58}"/>
              </a:ext>
            </a:extLst>
          </p:cNvPr>
          <p:cNvSpPr>
            <a:spLocks noGrp="1"/>
          </p:cNvSpPr>
          <p:nvPr>
            <p:ph type="sldNum" sz="quarter" idx="12"/>
          </p:nvPr>
        </p:nvSpPr>
        <p:spPr/>
        <p:txBody>
          <a:bodyPr/>
          <a:lstStyle/>
          <a:p>
            <a:fld id="{CDA854CC-F8A4-4FBF-B817-2810E3EFD4EC}" type="slidenum">
              <a:rPr lang="en-US" smtClean="0"/>
              <a:pPr/>
              <a:t>‹#›</a:t>
            </a:fld>
            <a:endParaRPr lang="en-US"/>
          </a:p>
        </p:txBody>
      </p:sp>
    </p:spTree>
    <p:extLst>
      <p:ext uri="{BB962C8B-B14F-4D97-AF65-F5344CB8AC3E}">
        <p14:creationId xmlns:p14="http://schemas.microsoft.com/office/powerpoint/2010/main" xmlns="" val="34918920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1E0F5D-E941-4A0D-BD0E-485A1F4AF5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B7E4C192-6052-4E3E-9D2F-7E25DB4C5E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F8708A1B-0A77-402B-98D3-658710D2B7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015E34FD-CC97-44F4-8EA9-06FEE85CBF97}"/>
              </a:ext>
            </a:extLst>
          </p:cNvPr>
          <p:cNvSpPr>
            <a:spLocks noGrp="1"/>
          </p:cNvSpPr>
          <p:nvPr>
            <p:ph type="dt" sz="half" idx="10"/>
          </p:nvPr>
        </p:nvSpPr>
        <p:spPr/>
        <p:txBody>
          <a:bodyPr/>
          <a:lstStyle/>
          <a:p>
            <a:fld id="{5FAEE0F7-C8DD-497B-B4FB-C38AD7B91602}" type="datetimeFigureOut">
              <a:rPr lang="en-US" smtClean="0"/>
              <a:pPr/>
              <a:t>10/27/2019</a:t>
            </a:fld>
            <a:endParaRPr lang="en-US"/>
          </a:p>
        </p:txBody>
      </p:sp>
      <p:sp>
        <p:nvSpPr>
          <p:cNvPr id="6" name="Footer Placeholder 5">
            <a:extLst>
              <a:ext uri="{FF2B5EF4-FFF2-40B4-BE49-F238E27FC236}">
                <a16:creationId xmlns:a16="http://schemas.microsoft.com/office/drawing/2014/main" xmlns="" id="{FA9AEC20-E922-45E9-ABD9-135C8C94A3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9923BEC5-5D66-4EE6-A7DA-B1B42B798A5E}"/>
              </a:ext>
            </a:extLst>
          </p:cNvPr>
          <p:cNvSpPr>
            <a:spLocks noGrp="1"/>
          </p:cNvSpPr>
          <p:nvPr>
            <p:ph type="sldNum" sz="quarter" idx="12"/>
          </p:nvPr>
        </p:nvSpPr>
        <p:spPr/>
        <p:txBody>
          <a:bodyPr/>
          <a:lstStyle/>
          <a:p>
            <a:fld id="{CDA854CC-F8A4-4FBF-B817-2810E3EFD4EC}" type="slidenum">
              <a:rPr lang="en-US" smtClean="0"/>
              <a:pPr/>
              <a:t>‹#›</a:t>
            </a:fld>
            <a:endParaRPr lang="en-US"/>
          </a:p>
        </p:txBody>
      </p:sp>
    </p:spTree>
    <p:extLst>
      <p:ext uri="{BB962C8B-B14F-4D97-AF65-F5344CB8AC3E}">
        <p14:creationId xmlns:p14="http://schemas.microsoft.com/office/powerpoint/2010/main" xmlns="" val="1624244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92BFC6-8D90-4AEA-9F20-E804551D33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CFA06A2F-767C-44F8-A880-B319D47E53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CE497654-B603-482C-9F3C-B7B5264067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996A2175-BBA6-4714-B304-F4A3F7135564}"/>
              </a:ext>
            </a:extLst>
          </p:cNvPr>
          <p:cNvSpPr>
            <a:spLocks noGrp="1"/>
          </p:cNvSpPr>
          <p:nvPr>
            <p:ph type="dt" sz="half" idx="10"/>
          </p:nvPr>
        </p:nvSpPr>
        <p:spPr/>
        <p:txBody>
          <a:bodyPr/>
          <a:lstStyle/>
          <a:p>
            <a:fld id="{5FAEE0F7-C8DD-497B-B4FB-C38AD7B91602}" type="datetimeFigureOut">
              <a:rPr lang="en-US" smtClean="0"/>
              <a:pPr/>
              <a:t>10/27/2019</a:t>
            </a:fld>
            <a:endParaRPr lang="en-US"/>
          </a:p>
        </p:txBody>
      </p:sp>
      <p:sp>
        <p:nvSpPr>
          <p:cNvPr id="6" name="Footer Placeholder 5">
            <a:extLst>
              <a:ext uri="{FF2B5EF4-FFF2-40B4-BE49-F238E27FC236}">
                <a16:creationId xmlns:a16="http://schemas.microsoft.com/office/drawing/2014/main" xmlns="" id="{F39F1EDB-6E35-4E35-ACF8-6CC189F375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28E6CE43-9E2F-4FD2-BE38-BB202599576D}"/>
              </a:ext>
            </a:extLst>
          </p:cNvPr>
          <p:cNvSpPr>
            <a:spLocks noGrp="1"/>
          </p:cNvSpPr>
          <p:nvPr>
            <p:ph type="sldNum" sz="quarter" idx="12"/>
          </p:nvPr>
        </p:nvSpPr>
        <p:spPr/>
        <p:txBody>
          <a:bodyPr/>
          <a:lstStyle/>
          <a:p>
            <a:fld id="{CDA854CC-F8A4-4FBF-B817-2810E3EFD4EC}" type="slidenum">
              <a:rPr lang="en-US" smtClean="0"/>
              <a:pPr/>
              <a:t>‹#›</a:t>
            </a:fld>
            <a:endParaRPr lang="en-US"/>
          </a:p>
        </p:txBody>
      </p:sp>
    </p:spTree>
    <p:extLst>
      <p:ext uri="{BB962C8B-B14F-4D97-AF65-F5344CB8AC3E}">
        <p14:creationId xmlns:p14="http://schemas.microsoft.com/office/powerpoint/2010/main" xmlns="" val="3658397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7A649A-B704-4942-A9F6-FA0308A008B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42BDDC40-AA52-4466-94B7-BBF94412D90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0725FC9-C456-43E2-9A79-18CDD50228C5}"/>
              </a:ext>
            </a:extLst>
          </p:cNvPr>
          <p:cNvSpPr>
            <a:spLocks noGrp="1"/>
          </p:cNvSpPr>
          <p:nvPr>
            <p:ph type="dt" sz="half" idx="10"/>
          </p:nvPr>
        </p:nvSpPr>
        <p:spPr/>
        <p:txBody>
          <a:bodyPr/>
          <a:lstStyle/>
          <a:p>
            <a:fld id="{5FAEE0F7-C8DD-497B-B4FB-C38AD7B91602}" type="datetimeFigureOut">
              <a:rPr lang="en-US" smtClean="0"/>
              <a:pPr/>
              <a:t>10/27/2019</a:t>
            </a:fld>
            <a:endParaRPr lang="en-US"/>
          </a:p>
        </p:txBody>
      </p:sp>
      <p:sp>
        <p:nvSpPr>
          <p:cNvPr id="5" name="Footer Placeholder 4">
            <a:extLst>
              <a:ext uri="{FF2B5EF4-FFF2-40B4-BE49-F238E27FC236}">
                <a16:creationId xmlns:a16="http://schemas.microsoft.com/office/drawing/2014/main" xmlns="" id="{9FF20DC2-AD03-453B-8FB2-CC6CC74EE9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D250C54-339C-47BC-9D70-C9768D93C928}"/>
              </a:ext>
            </a:extLst>
          </p:cNvPr>
          <p:cNvSpPr>
            <a:spLocks noGrp="1"/>
          </p:cNvSpPr>
          <p:nvPr>
            <p:ph type="sldNum" sz="quarter" idx="12"/>
          </p:nvPr>
        </p:nvSpPr>
        <p:spPr/>
        <p:txBody>
          <a:bodyPr/>
          <a:lstStyle/>
          <a:p>
            <a:fld id="{CDA854CC-F8A4-4FBF-B817-2810E3EFD4EC}" type="slidenum">
              <a:rPr lang="en-US" smtClean="0"/>
              <a:pPr/>
              <a:t>‹#›</a:t>
            </a:fld>
            <a:endParaRPr lang="en-US"/>
          </a:p>
        </p:txBody>
      </p:sp>
    </p:spTree>
    <p:extLst>
      <p:ext uri="{BB962C8B-B14F-4D97-AF65-F5344CB8AC3E}">
        <p14:creationId xmlns:p14="http://schemas.microsoft.com/office/powerpoint/2010/main" xmlns="" val="4534708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DB2C8E00-8C99-47A9-8C13-99135A60ADD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766F19BF-0DD0-4590-B998-1782BD4C3A2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8EB1C84-594C-4193-A46B-43F89076BDD0}"/>
              </a:ext>
            </a:extLst>
          </p:cNvPr>
          <p:cNvSpPr>
            <a:spLocks noGrp="1"/>
          </p:cNvSpPr>
          <p:nvPr>
            <p:ph type="dt" sz="half" idx="10"/>
          </p:nvPr>
        </p:nvSpPr>
        <p:spPr/>
        <p:txBody>
          <a:bodyPr/>
          <a:lstStyle/>
          <a:p>
            <a:fld id="{5FAEE0F7-C8DD-497B-B4FB-C38AD7B91602}" type="datetimeFigureOut">
              <a:rPr lang="en-US" smtClean="0"/>
              <a:pPr/>
              <a:t>10/27/2019</a:t>
            </a:fld>
            <a:endParaRPr lang="en-US"/>
          </a:p>
        </p:txBody>
      </p:sp>
      <p:sp>
        <p:nvSpPr>
          <p:cNvPr id="5" name="Footer Placeholder 4">
            <a:extLst>
              <a:ext uri="{FF2B5EF4-FFF2-40B4-BE49-F238E27FC236}">
                <a16:creationId xmlns:a16="http://schemas.microsoft.com/office/drawing/2014/main" xmlns="" id="{8DAA577C-9D3A-44B2-BD52-CB99BCEAF8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0A5BC31-C6FF-411C-BD76-CE02E9F07E17}"/>
              </a:ext>
            </a:extLst>
          </p:cNvPr>
          <p:cNvSpPr>
            <a:spLocks noGrp="1"/>
          </p:cNvSpPr>
          <p:nvPr>
            <p:ph type="sldNum" sz="quarter" idx="12"/>
          </p:nvPr>
        </p:nvSpPr>
        <p:spPr/>
        <p:txBody>
          <a:bodyPr/>
          <a:lstStyle/>
          <a:p>
            <a:fld id="{CDA854CC-F8A4-4FBF-B817-2810E3EFD4EC}" type="slidenum">
              <a:rPr lang="en-US" smtClean="0"/>
              <a:pPr/>
              <a:t>‹#›</a:t>
            </a:fld>
            <a:endParaRPr lang="en-US"/>
          </a:p>
        </p:txBody>
      </p:sp>
    </p:spTree>
    <p:extLst>
      <p:ext uri="{BB962C8B-B14F-4D97-AF65-F5344CB8AC3E}">
        <p14:creationId xmlns:p14="http://schemas.microsoft.com/office/powerpoint/2010/main" xmlns="" val="2365490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45513717-0C52-4686-868B-53DAD0C0EDE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AA59BC6F-7D7F-4B92-91ED-63BC581FA5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C51BB7B-99D0-4F89-9FD2-904D945AA5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AEE0F7-C8DD-497B-B4FB-C38AD7B91602}" type="datetimeFigureOut">
              <a:rPr lang="en-US" smtClean="0"/>
              <a:pPr/>
              <a:t>10/27/2019</a:t>
            </a:fld>
            <a:endParaRPr lang="en-US"/>
          </a:p>
        </p:txBody>
      </p:sp>
      <p:sp>
        <p:nvSpPr>
          <p:cNvPr id="5" name="Footer Placeholder 4">
            <a:extLst>
              <a:ext uri="{FF2B5EF4-FFF2-40B4-BE49-F238E27FC236}">
                <a16:creationId xmlns:a16="http://schemas.microsoft.com/office/drawing/2014/main" xmlns="" id="{2F12C964-F9B3-4CFD-89B8-C3C4F25E45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30EC949C-D830-4505-BCE8-8F14B7ABBC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A854CC-F8A4-4FBF-B817-2810E3EFD4EC}" type="slidenum">
              <a:rPr lang="en-US" smtClean="0"/>
              <a:pPr/>
              <a:t>‹#›</a:t>
            </a:fld>
            <a:endParaRPr lang="en-US"/>
          </a:p>
        </p:txBody>
      </p:sp>
    </p:spTree>
    <p:extLst>
      <p:ext uri="{BB962C8B-B14F-4D97-AF65-F5344CB8AC3E}">
        <p14:creationId xmlns:p14="http://schemas.microsoft.com/office/powerpoint/2010/main" xmlns="" val="171387559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gif"/><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gi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gi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hyperlink" Target="https://en.wikipedia.org/wiki/Protocol_converter"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2B12E3DA-2018-4BEA-8C73-06DDE08C403B}"/>
              </a:ext>
            </a:extLst>
          </p:cNvPr>
          <p:cNvSpPr/>
          <p:nvPr/>
        </p:nvSpPr>
        <p:spPr>
          <a:xfrm>
            <a:off x="687386" y="1481435"/>
            <a:ext cx="10474341" cy="3985706"/>
          </a:xfrm>
          <a:prstGeom prst="rect">
            <a:avLst/>
          </a:prstGeom>
          <a:noFill/>
        </p:spPr>
        <p:txBody>
          <a:bodyPr wrap="none" lIns="91440" tIns="45720" rIns="91440" bIns="45720">
            <a:spAutoFit/>
          </a:bodyPr>
          <a:lstStyle/>
          <a:p>
            <a:pPr algn="ctr"/>
            <a:r>
              <a:rPr lang="en-US" sz="5400" b="1" cap="none" spc="0" dirty="0" err="1">
                <a:ln w="12700" cmpd="sng">
                  <a:solidFill>
                    <a:srgbClr val="FFFF00"/>
                  </a:solidFill>
                  <a:prstDash val="solid"/>
                </a:ln>
                <a:solidFill>
                  <a:srgbClr val="FFFF00"/>
                </a:solidFill>
                <a:effectLst/>
                <a:latin typeface="NikoshBAN" panose="02000000000000000000" pitchFamily="2" charset="0"/>
                <a:cs typeface="NikoshBAN" panose="02000000000000000000" pitchFamily="2" charset="0"/>
              </a:rPr>
              <a:t>আজকের</a:t>
            </a:r>
            <a:r>
              <a:rPr lang="en-US" sz="5400" b="1" cap="none" spc="0" dirty="0">
                <a:ln w="12700" cmpd="sng">
                  <a:solidFill>
                    <a:srgbClr val="FFFF00"/>
                  </a:solidFill>
                  <a:prstDash val="solid"/>
                </a:ln>
                <a:solidFill>
                  <a:srgbClr val="FFFF00"/>
                </a:solidFill>
                <a:effectLst/>
                <a:latin typeface="NikoshBAN" panose="02000000000000000000" pitchFamily="2" charset="0"/>
                <a:cs typeface="NikoshBAN" panose="02000000000000000000" pitchFamily="2" charset="0"/>
              </a:rPr>
              <a:t> </a:t>
            </a:r>
            <a:r>
              <a:rPr lang="en-US" sz="5400" b="1" cap="none" spc="0" dirty="0" err="1">
                <a:ln w="12700" cmpd="sng">
                  <a:solidFill>
                    <a:srgbClr val="FFFF00"/>
                  </a:solidFill>
                  <a:prstDash val="solid"/>
                </a:ln>
                <a:solidFill>
                  <a:srgbClr val="FFFF00"/>
                </a:solidFill>
                <a:effectLst/>
                <a:latin typeface="NikoshBAN" panose="02000000000000000000" pitchFamily="2" charset="0"/>
                <a:cs typeface="NikoshBAN" panose="02000000000000000000" pitchFamily="2" charset="0"/>
              </a:rPr>
              <a:t>মাল</a:t>
            </a:r>
            <a:r>
              <a:rPr lang="en-US" sz="5400" b="1" dirty="0" err="1">
                <a:ln w="12700" cmpd="sng">
                  <a:solidFill>
                    <a:srgbClr val="FFFF00"/>
                  </a:solidFill>
                  <a:prstDash val="solid"/>
                </a:ln>
                <a:solidFill>
                  <a:srgbClr val="FFFF00"/>
                </a:solidFill>
                <a:latin typeface="NikoshBAN" panose="02000000000000000000" pitchFamily="2" charset="0"/>
                <a:cs typeface="NikoshBAN" panose="02000000000000000000" pitchFamily="2" charset="0"/>
              </a:rPr>
              <a:t>্টিমিডিয়া</a:t>
            </a:r>
            <a:r>
              <a:rPr lang="en-US" sz="5400" b="1" dirty="0">
                <a:ln w="12700" cmpd="sng">
                  <a:solidFill>
                    <a:srgbClr val="FFFF00"/>
                  </a:solidFill>
                  <a:prstDash val="solid"/>
                </a:ln>
                <a:solidFill>
                  <a:srgbClr val="FFFF00"/>
                </a:solidFill>
                <a:latin typeface="NikoshBAN" panose="02000000000000000000" pitchFamily="2" charset="0"/>
                <a:cs typeface="NikoshBAN" panose="02000000000000000000" pitchFamily="2" charset="0"/>
              </a:rPr>
              <a:t> </a:t>
            </a:r>
            <a:r>
              <a:rPr lang="en-US" sz="5400" b="1" dirty="0" err="1">
                <a:ln w="12700" cmpd="sng">
                  <a:solidFill>
                    <a:srgbClr val="FFFF00"/>
                  </a:solidFill>
                  <a:prstDash val="solid"/>
                </a:ln>
                <a:solidFill>
                  <a:srgbClr val="FFFF00"/>
                </a:solidFill>
                <a:latin typeface="NikoshBAN" panose="02000000000000000000" pitchFamily="2" charset="0"/>
                <a:cs typeface="NikoshBAN" panose="02000000000000000000" pitchFamily="2" charset="0"/>
              </a:rPr>
              <a:t>ক্লাসে</a:t>
            </a:r>
            <a:r>
              <a:rPr lang="en-US" sz="5400" b="1" dirty="0">
                <a:ln w="12700" cmpd="sng">
                  <a:solidFill>
                    <a:srgbClr val="FFFF00"/>
                  </a:solidFill>
                  <a:prstDash val="solid"/>
                </a:ln>
                <a:solidFill>
                  <a:srgbClr val="FFFF00"/>
                </a:solidFill>
                <a:latin typeface="NikoshBAN" panose="02000000000000000000" pitchFamily="2" charset="0"/>
                <a:cs typeface="NikoshBAN" panose="02000000000000000000" pitchFamily="2" charset="0"/>
              </a:rPr>
              <a:t> ত</a:t>
            </a:r>
            <a:r>
              <a:rPr lang="as-IN" sz="5400" b="1" dirty="0">
                <a:ln w="12700" cmpd="sng">
                  <a:solidFill>
                    <a:srgbClr val="FFFF00"/>
                  </a:solidFill>
                  <a:prstDash val="solid"/>
                </a:ln>
                <a:solidFill>
                  <a:srgbClr val="FFFF00"/>
                </a:solidFill>
                <a:latin typeface="NikoshBAN" panose="02000000000000000000" pitchFamily="2" charset="0"/>
                <a:cs typeface="NikoshBAN" panose="02000000000000000000" pitchFamily="2" charset="0"/>
              </a:rPr>
              <a:t>ো</a:t>
            </a:r>
            <a:r>
              <a:rPr lang="en-US" sz="5400" b="1" dirty="0">
                <a:ln w="12700" cmpd="sng">
                  <a:solidFill>
                    <a:srgbClr val="FFFF00"/>
                  </a:solidFill>
                  <a:prstDash val="solid"/>
                </a:ln>
                <a:solidFill>
                  <a:srgbClr val="FFFF00"/>
                </a:solidFill>
                <a:latin typeface="NikoshBAN" panose="02000000000000000000" pitchFamily="2" charset="0"/>
                <a:cs typeface="NikoshBAN" panose="02000000000000000000" pitchFamily="2" charset="0"/>
              </a:rPr>
              <a:t>ম</a:t>
            </a:r>
            <a:r>
              <a:rPr lang="as-IN" sz="5400" b="1" dirty="0">
                <a:ln w="12700" cmpd="sng">
                  <a:solidFill>
                    <a:srgbClr val="FFFF00"/>
                  </a:solidFill>
                  <a:prstDash val="solid"/>
                </a:ln>
                <a:solidFill>
                  <a:srgbClr val="FFFF00"/>
                </a:solidFill>
                <a:latin typeface="NikoshBAN" panose="02000000000000000000" pitchFamily="2" charset="0"/>
                <a:cs typeface="NikoshBAN" panose="02000000000000000000" pitchFamily="2" charset="0"/>
              </a:rPr>
              <a:t>া</a:t>
            </a:r>
            <a:r>
              <a:rPr lang="en-US" sz="5400" b="1" dirty="0">
                <a:ln w="12700" cmpd="sng">
                  <a:solidFill>
                    <a:srgbClr val="FFFF00"/>
                  </a:solidFill>
                  <a:prstDash val="solid"/>
                </a:ln>
                <a:solidFill>
                  <a:srgbClr val="FFFF00"/>
                </a:solidFill>
                <a:latin typeface="NikoshBAN" panose="02000000000000000000" pitchFamily="2" charset="0"/>
                <a:cs typeface="NikoshBAN" panose="02000000000000000000" pitchFamily="2" charset="0"/>
              </a:rPr>
              <a:t>দ</a:t>
            </a:r>
            <a:r>
              <a:rPr lang="as-IN" sz="5400" b="1" dirty="0">
                <a:ln w="12700" cmpd="sng">
                  <a:solidFill>
                    <a:srgbClr val="FFFF00"/>
                  </a:solidFill>
                  <a:prstDash val="solid"/>
                </a:ln>
                <a:solidFill>
                  <a:srgbClr val="FFFF00"/>
                </a:solidFill>
                <a:latin typeface="NikoshBAN" panose="02000000000000000000" pitchFamily="2" charset="0"/>
                <a:cs typeface="NikoshBAN" panose="02000000000000000000" pitchFamily="2" charset="0"/>
              </a:rPr>
              <a:t>ে</a:t>
            </a:r>
            <a:r>
              <a:rPr lang="en-US" sz="5400" b="1" dirty="0">
                <a:ln w="12700" cmpd="sng">
                  <a:solidFill>
                    <a:srgbClr val="FFFF00"/>
                  </a:solidFill>
                  <a:prstDash val="solid"/>
                </a:ln>
                <a:solidFill>
                  <a:srgbClr val="FFFF00"/>
                </a:solidFill>
                <a:latin typeface="NikoshBAN" panose="02000000000000000000" pitchFamily="2" charset="0"/>
                <a:cs typeface="NikoshBAN" panose="02000000000000000000" pitchFamily="2" charset="0"/>
              </a:rPr>
              <a:t>র </a:t>
            </a:r>
            <a:r>
              <a:rPr lang="as-IN" sz="5400" b="1" dirty="0">
                <a:ln w="12700" cmpd="sng">
                  <a:solidFill>
                    <a:srgbClr val="FFFF00"/>
                  </a:solidFill>
                  <a:prstDash val="solid"/>
                </a:ln>
                <a:solidFill>
                  <a:srgbClr val="FFFF00"/>
                </a:solidFill>
                <a:latin typeface="NikoshBAN" panose="02000000000000000000" pitchFamily="2" charset="0"/>
                <a:cs typeface="NikoshBAN" panose="02000000000000000000" pitchFamily="2" charset="0"/>
              </a:rPr>
              <a:t>স</a:t>
            </a:r>
            <a:r>
              <a:rPr lang="en-US" sz="5400" b="1" dirty="0" err="1">
                <a:ln w="12700" cmpd="sng">
                  <a:solidFill>
                    <a:srgbClr val="FFFF00"/>
                  </a:solidFill>
                  <a:prstDash val="solid"/>
                </a:ln>
                <a:solidFill>
                  <a:srgbClr val="FFFF00"/>
                </a:solidFill>
                <a:latin typeface="NikoshBAN" panose="02000000000000000000" pitchFamily="2" charset="0"/>
                <a:cs typeface="NikoshBAN" panose="02000000000000000000" pitchFamily="2" charset="0"/>
              </a:rPr>
              <a:t>কল</a:t>
            </a:r>
            <a:r>
              <a:rPr lang="en-US" sz="5400" b="1" dirty="0">
                <a:ln w="12700" cmpd="sng">
                  <a:solidFill>
                    <a:srgbClr val="FFFF00"/>
                  </a:solidFill>
                  <a:prstDash val="solid"/>
                </a:ln>
                <a:solidFill>
                  <a:srgbClr val="FFFF00"/>
                </a:solidFill>
                <a:latin typeface="NikoshBAN" panose="02000000000000000000" pitchFamily="2" charset="0"/>
                <a:cs typeface="NikoshBAN" panose="02000000000000000000" pitchFamily="2" charset="0"/>
              </a:rPr>
              <a:t> </a:t>
            </a:r>
            <a:r>
              <a:rPr lang="en-US" sz="5400" b="1" dirty="0" err="1">
                <a:ln w="12700" cmpd="sng">
                  <a:solidFill>
                    <a:srgbClr val="FFFF00"/>
                  </a:solidFill>
                  <a:prstDash val="solid"/>
                </a:ln>
                <a:solidFill>
                  <a:srgbClr val="FFFF00"/>
                </a:solidFill>
                <a:latin typeface="NikoshBAN" panose="02000000000000000000" pitchFamily="2" charset="0"/>
                <a:cs typeface="NikoshBAN" panose="02000000000000000000" pitchFamily="2" charset="0"/>
              </a:rPr>
              <a:t>কে</a:t>
            </a:r>
            <a:endParaRPr lang="en-US" sz="5400" b="1" dirty="0">
              <a:ln w="12700" cmpd="sng">
                <a:solidFill>
                  <a:srgbClr val="FFFF00"/>
                </a:solidFill>
                <a:prstDash val="solid"/>
              </a:ln>
              <a:solidFill>
                <a:srgbClr val="FFFF00"/>
              </a:solidFill>
              <a:latin typeface="NikoshBAN" panose="02000000000000000000" pitchFamily="2" charset="0"/>
              <a:cs typeface="NikoshBAN" panose="02000000000000000000" pitchFamily="2" charset="0"/>
            </a:endParaRPr>
          </a:p>
          <a:p>
            <a:pPr algn="ctr"/>
            <a:r>
              <a:rPr lang="en-US"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NikoshBAN" panose="02000000000000000000" pitchFamily="2" charset="0"/>
                <a:cs typeface="NikoshBAN" panose="02000000000000000000" pitchFamily="2" charset="0"/>
              </a:rPr>
              <a:t> </a:t>
            </a:r>
            <a:r>
              <a:rPr lang="as-IN" sz="19900" b="1" dirty="0">
                <a:ln w="12700" cmpd="sng">
                  <a:solidFill>
                    <a:schemeClr val="accent4"/>
                  </a:solidFill>
                  <a:prstDash val="solid"/>
                </a:ln>
                <a:solidFill>
                  <a:srgbClr val="FF0000"/>
                </a:solidFill>
                <a:latin typeface="NikoshBAN" panose="02000000000000000000" pitchFamily="2" charset="0"/>
                <a:cs typeface="NikoshBAN" panose="02000000000000000000" pitchFamily="2" charset="0"/>
              </a:rPr>
              <a:t>স</a:t>
            </a:r>
            <a:r>
              <a:rPr lang="en-US" sz="19900" b="1" dirty="0">
                <a:ln w="12700" cmpd="sng">
                  <a:solidFill>
                    <a:schemeClr val="accent4"/>
                  </a:solidFill>
                  <a:prstDash val="solid"/>
                </a:ln>
                <a:solidFill>
                  <a:srgbClr val="FF0000"/>
                </a:solidFill>
                <a:latin typeface="NikoshBAN" panose="02000000000000000000" pitchFamily="2" charset="0"/>
                <a:cs typeface="NikoshBAN" panose="02000000000000000000" pitchFamily="2" charset="0"/>
              </a:rPr>
              <a:t>্</a:t>
            </a:r>
            <a:r>
              <a:rPr lang="as-IN" sz="19900" b="1" dirty="0">
                <a:ln w="12700" cmpd="sng">
                  <a:solidFill>
                    <a:schemeClr val="accent4"/>
                  </a:solidFill>
                  <a:prstDash val="solid"/>
                </a:ln>
                <a:solidFill>
                  <a:srgbClr val="FF0000"/>
                </a:solidFill>
                <a:latin typeface="NikoshBAN" panose="02000000000000000000" pitchFamily="2" charset="0"/>
                <a:cs typeface="NikoshBAN" panose="02000000000000000000" pitchFamily="2" charset="0"/>
              </a:rPr>
              <a:t>ব</a:t>
            </a:r>
            <a:r>
              <a:rPr lang="en-US" sz="19900" b="1" dirty="0">
                <a:ln w="12700" cmpd="sng">
                  <a:solidFill>
                    <a:schemeClr val="accent4"/>
                  </a:solidFill>
                  <a:prstDash val="solid"/>
                </a:ln>
                <a:solidFill>
                  <a:srgbClr val="FF0000"/>
                </a:solidFill>
                <a:latin typeface="NikoshBAN" panose="02000000000000000000" pitchFamily="2" charset="0"/>
                <a:cs typeface="NikoshBAN" panose="02000000000000000000" pitchFamily="2" charset="0"/>
              </a:rPr>
              <a:t>া</a:t>
            </a:r>
            <a:r>
              <a:rPr lang="as-IN" sz="19900" b="1" dirty="0">
                <a:ln w="12700" cmpd="sng">
                  <a:solidFill>
                    <a:schemeClr val="accent4"/>
                  </a:solidFill>
                  <a:prstDash val="solid"/>
                </a:ln>
                <a:solidFill>
                  <a:srgbClr val="FF0000"/>
                </a:solidFill>
                <a:latin typeface="NikoshBAN" panose="02000000000000000000" pitchFamily="2" charset="0"/>
                <a:cs typeface="NikoshBAN" panose="02000000000000000000" pitchFamily="2" charset="0"/>
              </a:rPr>
              <a:t>গ</a:t>
            </a:r>
            <a:r>
              <a:rPr lang="en-US" sz="19900" b="1" dirty="0">
                <a:ln w="12700" cmpd="sng">
                  <a:solidFill>
                    <a:schemeClr val="accent4"/>
                  </a:solidFill>
                  <a:prstDash val="solid"/>
                </a:ln>
                <a:solidFill>
                  <a:srgbClr val="FF0000"/>
                </a:solidFill>
                <a:latin typeface="NikoshBAN" panose="02000000000000000000" pitchFamily="2" charset="0"/>
                <a:cs typeface="NikoshBAN" panose="02000000000000000000" pitchFamily="2" charset="0"/>
              </a:rPr>
              <a:t>ত</a:t>
            </a:r>
            <a:r>
              <a:rPr lang="as-IN" sz="19900" b="1" dirty="0">
                <a:ln w="12700" cmpd="sng">
                  <a:solidFill>
                    <a:schemeClr val="accent4"/>
                  </a:solidFill>
                  <a:prstDash val="solid"/>
                </a:ln>
                <a:solidFill>
                  <a:srgbClr val="FF0000"/>
                </a:solidFill>
                <a:latin typeface="NikoshBAN" panose="02000000000000000000" pitchFamily="2" charset="0"/>
                <a:cs typeface="NikoshBAN" panose="02000000000000000000" pitchFamily="2" charset="0"/>
              </a:rPr>
              <a:t>ম</a:t>
            </a:r>
            <a:endParaRPr lang="en-US" sz="5400" b="1" cap="none" spc="0" dirty="0">
              <a:ln w="12700" cmpd="sng">
                <a:solidFill>
                  <a:schemeClr val="accent4"/>
                </a:solidFill>
                <a:prstDash val="solid"/>
              </a:ln>
              <a:solidFill>
                <a:srgbClr val="FF0000"/>
              </a:solidFill>
              <a:effectLst/>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xmlns="" val="155563553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0"/>
                                        <p:tgtEl>
                                          <p:spTgt spid="10"/>
                                        </p:tgtEl>
                                      </p:cBhvr>
                                    </p:animEffect>
                                    <p:anim calcmode="lin" valueType="num">
                                      <p:cBhvr>
                                        <p:cTn id="8" dur="20000" fill="hold"/>
                                        <p:tgtEl>
                                          <p:spTgt spid="10"/>
                                        </p:tgtEl>
                                        <p:attrNameLst>
                                          <p:attrName>ppt_x</p:attrName>
                                        </p:attrNameLst>
                                      </p:cBhvr>
                                      <p:tavLst>
                                        <p:tav tm="0">
                                          <p:val>
                                            <p:strVal val="#ppt_x"/>
                                          </p:val>
                                        </p:tav>
                                        <p:tav tm="100000">
                                          <p:val>
                                            <p:strVal val="#ppt_x"/>
                                          </p:val>
                                        </p:tav>
                                      </p:tavLst>
                                    </p:anim>
                                    <p:anim calcmode="lin" valueType="num">
                                      <p:cBhvr>
                                        <p:cTn id="9" dur="20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5F368014-FF7A-4D11-BDAE-80BC8B8AD35D}"/>
              </a:ext>
            </a:extLst>
          </p:cNvPr>
          <p:cNvSpPr/>
          <p:nvPr/>
        </p:nvSpPr>
        <p:spPr>
          <a:xfrm>
            <a:off x="442816" y="258772"/>
            <a:ext cx="5314276" cy="923330"/>
          </a:xfrm>
          <a:prstGeom prst="rect">
            <a:avLst/>
          </a:prstGeom>
          <a:noFill/>
          <a:ln>
            <a:noFill/>
          </a:ln>
        </p:spPr>
        <p:txBody>
          <a:bodyPr wrap="none" lIns="91440" tIns="45720" rIns="91440" bIns="45720">
            <a:spAutoFit/>
          </a:bodyPr>
          <a:lstStyle/>
          <a:p>
            <a:pPr algn="ctr"/>
            <a:r>
              <a:rPr lang="en-US" sz="5400" b="1" dirty="0" err="1">
                <a:ln w="18415" cmpd="sng">
                  <a:noFill/>
                  <a:prstDash val="solid"/>
                </a:ln>
                <a:solidFill>
                  <a:srgbClr val="FFFF00"/>
                </a:solidFill>
                <a:effectLst>
                  <a:outerShdw blurRad="63500" dir="3600000" algn="tl" rotWithShape="0">
                    <a:srgbClr val="000000">
                      <a:alpha val="70000"/>
                    </a:srgbClr>
                  </a:outerShdw>
                </a:effectLst>
              </a:rPr>
              <a:t>শিক্ষক</a:t>
            </a:r>
            <a:r>
              <a:rPr lang="en-US" sz="5400" b="1" dirty="0">
                <a:ln w="18415" cmpd="sng">
                  <a:noFill/>
                  <a:prstDash val="solid"/>
                </a:ln>
                <a:solidFill>
                  <a:srgbClr val="FFFF00"/>
                </a:solidFill>
                <a:effectLst>
                  <a:outerShdw blurRad="63500" dir="3600000" algn="tl" rotWithShape="0">
                    <a:srgbClr val="000000">
                      <a:alpha val="70000"/>
                    </a:srgbClr>
                  </a:outerShdw>
                </a:effectLst>
              </a:rPr>
              <a:t> </a:t>
            </a:r>
            <a:r>
              <a:rPr lang="en-US" sz="5400" b="1" dirty="0" err="1">
                <a:ln w="18415" cmpd="sng">
                  <a:noFill/>
                  <a:prstDash val="solid"/>
                </a:ln>
                <a:solidFill>
                  <a:srgbClr val="FFFF00"/>
                </a:solidFill>
                <a:effectLst>
                  <a:outerShdw blurRad="63500" dir="3600000" algn="tl" rotWithShape="0">
                    <a:srgbClr val="000000">
                      <a:alpha val="70000"/>
                    </a:srgbClr>
                  </a:outerShdw>
                </a:effectLst>
              </a:rPr>
              <a:t>পরিচিতি</a:t>
            </a:r>
            <a:endParaRPr lang="en-US" sz="5400" b="1" dirty="0">
              <a:ln w="18415" cmpd="sng">
                <a:noFill/>
                <a:prstDash val="solid"/>
              </a:ln>
              <a:solidFill>
                <a:srgbClr val="FFFF00"/>
              </a:solidFill>
              <a:effectLst>
                <a:outerShdw blurRad="63500" dir="3600000" algn="tl" rotWithShape="0">
                  <a:srgbClr val="000000">
                    <a:alpha val="70000"/>
                  </a:srgbClr>
                </a:outerShdw>
              </a:effectLst>
            </a:endParaRPr>
          </a:p>
        </p:txBody>
      </p:sp>
      <p:sp>
        <p:nvSpPr>
          <p:cNvPr id="3" name="Rectangle: Rounded Corners 2">
            <a:extLst>
              <a:ext uri="{FF2B5EF4-FFF2-40B4-BE49-F238E27FC236}">
                <a16:creationId xmlns:a16="http://schemas.microsoft.com/office/drawing/2014/main" xmlns="" id="{D68D595A-7BDB-43E2-98B1-AF74644F8076}"/>
              </a:ext>
            </a:extLst>
          </p:cNvPr>
          <p:cNvSpPr/>
          <p:nvPr/>
        </p:nvSpPr>
        <p:spPr>
          <a:xfrm>
            <a:off x="387927" y="1233056"/>
            <a:ext cx="7399002" cy="270163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sz="4800" dirty="0" err="1" smtClean="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itchFamily="2" charset="0"/>
                <a:cs typeface="NikoshBAN" pitchFamily="2" charset="0"/>
              </a:rPr>
              <a:t>মোঃ</a:t>
            </a:r>
            <a:r>
              <a:rPr lang="en-US" sz="4800" dirty="0" smtClean="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itchFamily="2" charset="0"/>
                <a:cs typeface="NikoshBAN" pitchFamily="2" charset="0"/>
              </a:rPr>
              <a:t> </a:t>
            </a:r>
            <a:r>
              <a:rPr lang="en-US" sz="4800" dirty="0" err="1" smtClean="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itchFamily="2" charset="0"/>
                <a:cs typeface="NikoshBAN" pitchFamily="2" charset="0"/>
              </a:rPr>
              <a:t>হোসেন</a:t>
            </a:r>
            <a:r>
              <a:rPr lang="en-US" sz="4800" dirty="0" smtClean="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itchFamily="2" charset="0"/>
                <a:cs typeface="NikoshBAN" pitchFamily="2" charset="0"/>
              </a:rPr>
              <a:t> </a:t>
            </a:r>
            <a:r>
              <a:rPr lang="en-US" sz="4800" dirty="0" err="1" smtClean="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itchFamily="2" charset="0"/>
                <a:cs typeface="NikoshBAN" pitchFamily="2" charset="0"/>
              </a:rPr>
              <a:t>আলী</a:t>
            </a:r>
            <a:endParaRPr lang="en-US" sz="4800" dirty="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itchFamily="2" charset="0"/>
              <a:cs typeface="NikoshBAN" pitchFamily="2" charset="0"/>
            </a:endParaRPr>
          </a:p>
          <a:p>
            <a:pPr algn="ctr"/>
            <a:r>
              <a:rPr lang="en-US" sz="3200" dirty="0" err="1" smtClean="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itchFamily="2" charset="0"/>
                <a:cs typeface="NikoshBAN" pitchFamily="2" charset="0"/>
              </a:rPr>
              <a:t>প্রভাষক,কম্পিউটার</a:t>
            </a:r>
            <a:r>
              <a:rPr lang="en-US" sz="3200" dirty="0" smtClean="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itchFamily="2" charset="0"/>
                <a:cs typeface="NikoshBAN" pitchFamily="2" charset="0"/>
              </a:rPr>
              <a:t> </a:t>
            </a:r>
            <a:r>
              <a:rPr lang="en-US" sz="3200" dirty="0" err="1" smtClean="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itchFamily="2" charset="0"/>
                <a:cs typeface="NikoshBAN" pitchFamily="2" charset="0"/>
              </a:rPr>
              <a:t>অপারেশন</a:t>
            </a:r>
            <a:endParaRPr lang="en-US" sz="3200" dirty="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itchFamily="2" charset="0"/>
              <a:cs typeface="NikoshBAN" pitchFamily="2" charset="0"/>
            </a:endParaRPr>
          </a:p>
          <a:p>
            <a:pPr algn="ctr"/>
            <a:r>
              <a:rPr lang="en-US" sz="3200" dirty="0" err="1" smtClean="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itchFamily="2" charset="0"/>
                <a:cs typeface="NikoshBAN" pitchFamily="2" charset="0"/>
              </a:rPr>
              <a:t>ফজলুর</a:t>
            </a:r>
            <a:r>
              <a:rPr lang="en-US" sz="3200" dirty="0" smtClean="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itchFamily="2" charset="0"/>
                <a:cs typeface="NikoshBAN" pitchFamily="2" charset="0"/>
              </a:rPr>
              <a:t> </a:t>
            </a:r>
            <a:r>
              <a:rPr lang="en-US" sz="3200" dirty="0" err="1" smtClean="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itchFamily="2" charset="0"/>
                <a:cs typeface="NikoshBAN" pitchFamily="2" charset="0"/>
              </a:rPr>
              <a:t>রহমান</a:t>
            </a:r>
            <a:r>
              <a:rPr lang="en-US" sz="3200" dirty="0" smtClean="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itchFamily="2" charset="0"/>
                <a:cs typeface="NikoshBAN" pitchFamily="2" charset="0"/>
              </a:rPr>
              <a:t> </a:t>
            </a:r>
            <a:r>
              <a:rPr lang="en-US" sz="3200" dirty="0" err="1" smtClean="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itchFamily="2" charset="0"/>
                <a:cs typeface="NikoshBAN" pitchFamily="2" charset="0"/>
              </a:rPr>
              <a:t>মেমোরিয়্যাল</a:t>
            </a:r>
            <a:r>
              <a:rPr lang="en-US" sz="3200" dirty="0" smtClean="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itchFamily="2" charset="0"/>
                <a:cs typeface="NikoshBAN" pitchFamily="2" charset="0"/>
              </a:rPr>
              <a:t> </a:t>
            </a:r>
            <a:r>
              <a:rPr lang="en-US" sz="3200" dirty="0" err="1" smtClean="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itchFamily="2" charset="0"/>
                <a:cs typeface="NikoshBAN" pitchFamily="2" charset="0"/>
              </a:rPr>
              <a:t>কলেজ</a:t>
            </a:r>
            <a:r>
              <a:rPr lang="en-US" sz="3200" dirty="0" smtClean="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itchFamily="2" charset="0"/>
                <a:cs typeface="NikoshBAN" pitchFamily="2" charset="0"/>
              </a:rPr>
              <a:t> </a:t>
            </a:r>
            <a:r>
              <a:rPr lang="en-US" sz="3200" dirty="0" err="1" smtClean="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itchFamily="2" charset="0"/>
                <a:cs typeface="NikoshBAN" pitchFamily="2" charset="0"/>
              </a:rPr>
              <a:t>অব</a:t>
            </a:r>
            <a:r>
              <a:rPr lang="en-US" sz="3200" dirty="0" smtClean="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itchFamily="2" charset="0"/>
                <a:cs typeface="NikoshBAN" pitchFamily="2" charset="0"/>
              </a:rPr>
              <a:t> </a:t>
            </a:r>
            <a:r>
              <a:rPr lang="en-US" sz="3200" dirty="0" err="1" smtClean="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itchFamily="2" charset="0"/>
                <a:cs typeface="NikoshBAN" pitchFamily="2" charset="0"/>
              </a:rPr>
              <a:t>টেকনোলজি</a:t>
            </a:r>
            <a:endParaRPr lang="en-US" sz="3200" dirty="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itchFamily="2" charset="0"/>
              <a:cs typeface="NikoshBAN" pitchFamily="2" charset="0"/>
            </a:endParaRPr>
          </a:p>
          <a:p>
            <a:pPr algn="ctr"/>
            <a:r>
              <a:rPr lang="en-US" sz="3200" dirty="0" err="1" smtClean="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itchFamily="2" charset="0"/>
                <a:cs typeface="NikoshBAN" pitchFamily="2" charset="0"/>
              </a:rPr>
              <a:t>বুড়িচং</a:t>
            </a:r>
            <a:r>
              <a:rPr lang="en-US" sz="3200" dirty="0" smtClean="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itchFamily="2" charset="0"/>
                <a:cs typeface="NikoshBAN" pitchFamily="2" charset="0"/>
              </a:rPr>
              <a:t>, </a:t>
            </a:r>
            <a:r>
              <a:rPr lang="as-IN" sz="3200" dirty="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itchFamily="2" charset="0"/>
                <a:cs typeface="NikoshBAN" pitchFamily="2" charset="0"/>
              </a:rPr>
              <a:t>ক</a:t>
            </a:r>
            <a:r>
              <a:rPr lang="en-US" sz="3200" dirty="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itchFamily="2" charset="0"/>
                <a:cs typeface="NikoshBAN" pitchFamily="2" charset="0"/>
              </a:rPr>
              <a:t>ু</a:t>
            </a:r>
            <a:r>
              <a:rPr lang="as-IN" sz="3200" dirty="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itchFamily="2" charset="0"/>
                <a:cs typeface="NikoshBAN" pitchFamily="2" charset="0"/>
              </a:rPr>
              <a:t>ম</a:t>
            </a:r>
            <a:r>
              <a:rPr lang="en-US" sz="3200" dirty="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itchFamily="2" charset="0"/>
                <a:cs typeface="NikoshBAN" pitchFamily="2" charset="0"/>
              </a:rPr>
              <a:t>ি</a:t>
            </a:r>
            <a:r>
              <a:rPr lang="as-IN" sz="3200" dirty="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itchFamily="2" charset="0"/>
                <a:cs typeface="NikoshBAN" pitchFamily="2" charset="0"/>
              </a:rPr>
              <a:t>ল</a:t>
            </a:r>
            <a:r>
              <a:rPr lang="en-US" sz="3200" dirty="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itchFamily="2" charset="0"/>
                <a:cs typeface="NikoshBAN" pitchFamily="2" charset="0"/>
              </a:rPr>
              <a:t>্</a:t>
            </a:r>
            <a:r>
              <a:rPr lang="as-IN" sz="3200" dirty="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itchFamily="2" charset="0"/>
                <a:cs typeface="NikoshBAN" pitchFamily="2" charset="0"/>
              </a:rPr>
              <a:t>ল</a:t>
            </a:r>
            <a:r>
              <a:rPr lang="en-US" sz="3200" dirty="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itchFamily="2" charset="0"/>
                <a:cs typeface="NikoshBAN" pitchFamily="2" charset="0"/>
              </a:rPr>
              <a:t>া</a:t>
            </a:r>
            <a:r>
              <a:rPr lang="en-US" sz="3200" dirty="0" smtClean="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itchFamily="2" charset="0"/>
                <a:cs typeface="NikoshBAN" pitchFamily="2" charset="0"/>
              </a:rPr>
              <a:t>। 01919587644</a:t>
            </a:r>
            <a:endParaRPr lang="en-US" sz="1400" dirty="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itchFamily="2" charset="0"/>
              <a:cs typeface="NikoshBAN" pitchFamily="2" charset="0"/>
            </a:endParaRPr>
          </a:p>
        </p:txBody>
      </p:sp>
      <p:sp>
        <p:nvSpPr>
          <p:cNvPr id="5" name="Rectangle: Beveled 4">
            <a:extLst>
              <a:ext uri="{FF2B5EF4-FFF2-40B4-BE49-F238E27FC236}">
                <a16:creationId xmlns:a16="http://schemas.microsoft.com/office/drawing/2014/main" xmlns="" id="{86F72BEB-5EB9-498B-A3D3-26E0A939B682}"/>
              </a:ext>
            </a:extLst>
          </p:cNvPr>
          <p:cNvSpPr/>
          <p:nvPr/>
        </p:nvSpPr>
        <p:spPr>
          <a:xfrm>
            <a:off x="9005455" y="242121"/>
            <a:ext cx="2927928" cy="3304643"/>
          </a:xfrm>
          <a:prstGeom prst="bevel">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65365591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ox(in)">
                                      <p:cBhvr>
                                        <p:cTn id="17" dur="5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C115615B-B1DF-469D-BB4B-23A7C9527AEF}"/>
              </a:ext>
            </a:extLst>
          </p:cNvPr>
          <p:cNvSpPr/>
          <p:nvPr/>
        </p:nvSpPr>
        <p:spPr>
          <a:xfrm>
            <a:off x="3647085" y="290945"/>
            <a:ext cx="5002599" cy="1107996"/>
          </a:xfrm>
          <a:prstGeom prst="rect">
            <a:avLst/>
          </a:prstGeom>
          <a:noFill/>
        </p:spPr>
        <p:txBody>
          <a:bodyPr wrap="square" lIns="91440" tIns="45720" rIns="91440" bIns="45720">
            <a:spAutoFit/>
          </a:bodyPr>
          <a:lstStyle/>
          <a:p>
            <a:pPr algn="ctr"/>
            <a:r>
              <a:rPr lang="en-US" sz="6600" b="1" spc="600" dirty="0" err="1" smtClean="0">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পাঠ</a:t>
            </a:r>
            <a:r>
              <a:rPr lang="en-US" sz="6600" b="1" spc="600" dirty="0" smtClean="0">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 </a:t>
            </a:r>
            <a:r>
              <a:rPr lang="en-US" sz="6600" b="1" spc="600" dirty="0" err="1" smtClean="0">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পরিচিতি</a:t>
            </a:r>
            <a:endParaRPr lang="en-US" sz="6600" b="1" spc="600" dirty="0">
              <a:ln w="18415" cmpd="sng">
                <a:solidFill>
                  <a:schemeClr val="tx1"/>
                </a:solidFill>
                <a:prstDash val="solid"/>
              </a:ln>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endParaRPr>
          </a:p>
        </p:txBody>
      </p:sp>
      <p:cxnSp>
        <p:nvCxnSpPr>
          <p:cNvPr id="9" name="Straight Arrow Connector 8">
            <a:extLst>
              <a:ext uri="{FF2B5EF4-FFF2-40B4-BE49-F238E27FC236}">
                <a16:creationId xmlns:a16="http://schemas.microsoft.com/office/drawing/2014/main" xmlns="" id="{88456641-F802-44F5-8447-315238DC886E}"/>
              </a:ext>
            </a:extLst>
          </p:cNvPr>
          <p:cNvCxnSpPr>
            <a:cxnSpLocks/>
          </p:cNvCxnSpPr>
          <p:nvPr/>
        </p:nvCxnSpPr>
        <p:spPr>
          <a:xfrm>
            <a:off x="6279391" y="1251857"/>
            <a:ext cx="0" cy="4354286"/>
          </a:xfrm>
          <a:prstGeom prst="straightConnector1">
            <a:avLst/>
          </a:prstGeom>
          <a:ln w="76200">
            <a:solidFill>
              <a:srgbClr val="FFFF00"/>
            </a:solidFill>
            <a:headEnd type="triangle"/>
            <a:tailEnd type="triangle"/>
          </a:ln>
          <a:scene3d>
            <a:camera prst="orthographicFront"/>
            <a:lightRig rig="threePt" dir="t"/>
          </a:scene3d>
          <a:sp3d contourW="12700">
            <a:contourClr>
              <a:schemeClr val="tx1"/>
            </a:contourClr>
          </a:sp3d>
        </p:spPr>
        <p:style>
          <a:lnRef idx="3">
            <a:schemeClr val="dk1"/>
          </a:lnRef>
          <a:fillRef idx="0">
            <a:schemeClr val="dk1"/>
          </a:fillRef>
          <a:effectRef idx="2">
            <a:schemeClr val="dk1"/>
          </a:effectRef>
          <a:fontRef idx="minor">
            <a:schemeClr val="tx1"/>
          </a:fontRef>
        </p:style>
      </p:cxnSp>
      <p:pic>
        <p:nvPicPr>
          <p:cNvPr id="15" name="Picture 14">
            <a:extLst>
              <a:ext uri="{FF2B5EF4-FFF2-40B4-BE49-F238E27FC236}">
                <a16:creationId xmlns:a16="http://schemas.microsoft.com/office/drawing/2014/main" xmlns="" id="{15998F2C-1BAD-4A8C-A3AC-AEC229FE93AD}"/>
              </a:ext>
            </a:extLst>
          </p:cNvPr>
          <p:cNvPicPr>
            <a:picLocks noChangeAspect="1"/>
          </p:cNvPicPr>
          <p:nvPr/>
        </p:nvPicPr>
        <p:blipFill>
          <a:blip r:embed="rId3"/>
          <a:stretch>
            <a:fillRect/>
          </a:stretch>
        </p:blipFill>
        <p:spPr>
          <a:xfrm>
            <a:off x="7356764" y="1308092"/>
            <a:ext cx="3702687" cy="4677078"/>
          </a:xfrm>
          <a:prstGeom prst="rect">
            <a:avLst/>
          </a:prstGeom>
        </p:spPr>
      </p:pic>
      <p:sp>
        <p:nvSpPr>
          <p:cNvPr id="16" name="Rectangle 15">
            <a:extLst>
              <a:ext uri="{FF2B5EF4-FFF2-40B4-BE49-F238E27FC236}">
                <a16:creationId xmlns:a16="http://schemas.microsoft.com/office/drawing/2014/main" xmlns="" id="{8A2000E2-F1AA-4C7E-B301-6409CF6DAAD0}"/>
              </a:ext>
            </a:extLst>
          </p:cNvPr>
          <p:cNvSpPr/>
          <p:nvPr/>
        </p:nvSpPr>
        <p:spPr>
          <a:xfrm>
            <a:off x="554182" y="1625336"/>
            <a:ext cx="5043053" cy="42579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4400" b="1" dirty="0" err="1">
                <a:ln w="22225">
                  <a:solidFill>
                    <a:schemeClr val="tx1"/>
                  </a:solidFill>
                  <a:prstDash val="solid"/>
                </a:ln>
                <a:solidFill>
                  <a:schemeClr val="tx1"/>
                </a:solidFill>
                <a:latin typeface="NikoshBAN" panose="02000000000000000000" pitchFamily="2" charset="0"/>
                <a:cs typeface="NikoshBAN" panose="02000000000000000000" pitchFamily="2" charset="0"/>
              </a:rPr>
              <a:t>শ্রেণি</a:t>
            </a:r>
            <a:r>
              <a:rPr lang="as-IN" sz="4400" b="1" dirty="0">
                <a:ln w="22225">
                  <a:solidFill>
                    <a:schemeClr val="tx1"/>
                  </a:solidFill>
                  <a:prstDash val="solid"/>
                </a:ln>
                <a:solidFill>
                  <a:schemeClr val="tx1"/>
                </a:solidFill>
                <a:latin typeface="NikoshBAN" panose="02000000000000000000" pitchFamily="2" charset="0"/>
                <a:cs typeface="NikoshBAN" panose="02000000000000000000" pitchFamily="2" charset="0"/>
              </a:rPr>
              <a:t>ঃ</a:t>
            </a:r>
            <a:r>
              <a:rPr lang="en-US" sz="4400" b="1" dirty="0">
                <a:ln w="22225">
                  <a:solidFill>
                    <a:schemeClr val="tx1"/>
                  </a:solidFill>
                  <a:prstDash val="solid"/>
                </a:ln>
                <a:solidFill>
                  <a:schemeClr val="tx1"/>
                </a:solidFill>
                <a:latin typeface="NikoshBAN" panose="02000000000000000000" pitchFamily="2" charset="0"/>
                <a:cs typeface="NikoshBAN" panose="02000000000000000000" pitchFamily="2" charset="0"/>
              </a:rPr>
              <a:t> </a:t>
            </a:r>
            <a:r>
              <a:rPr lang="en-US" sz="4400" b="1" dirty="0" err="1" smtClean="0">
                <a:ln w="22225">
                  <a:solidFill>
                    <a:schemeClr val="tx1"/>
                  </a:solidFill>
                  <a:prstDash val="solid"/>
                </a:ln>
                <a:solidFill>
                  <a:schemeClr val="tx1"/>
                </a:solidFill>
                <a:latin typeface="NikoshBAN" panose="02000000000000000000" pitchFamily="2" charset="0"/>
                <a:cs typeface="NikoshBAN" panose="02000000000000000000" pitchFamily="2" charset="0"/>
              </a:rPr>
              <a:t>অষ্টম</a:t>
            </a:r>
            <a:endParaRPr lang="en-US" sz="4400" b="1" dirty="0">
              <a:ln w="22225">
                <a:solidFill>
                  <a:schemeClr val="tx1"/>
                </a:solidFill>
                <a:prstDash val="solid"/>
              </a:ln>
              <a:solidFill>
                <a:schemeClr val="tx1"/>
              </a:solidFill>
              <a:latin typeface="NikoshBAN" panose="02000000000000000000" pitchFamily="2" charset="0"/>
              <a:cs typeface="NikoshBAN" panose="02000000000000000000" pitchFamily="2" charset="0"/>
            </a:endParaRPr>
          </a:p>
          <a:p>
            <a:r>
              <a:rPr lang="en-US" sz="4400" b="1" dirty="0" err="1" smtClean="0">
                <a:ln w="22225">
                  <a:solidFill>
                    <a:schemeClr val="tx1"/>
                  </a:solidFill>
                  <a:prstDash val="solid"/>
                </a:ln>
                <a:solidFill>
                  <a:schemeClr val="tx1"/>
                </a:solidFill>
                <a:latin typeface="NikoshBAN" panose="02000000000000000000" pitchFamily="2" charset="0"/>
                <a:cs typeface="NikoshBAN" panose="02000000000000000000" pitchFamily="2" charset="0"/>
              </a:rPr>
              <a:t>বিষয়ঃ</a:t>
            </a:r>
            <a:r>
              <a:rPr lang="en-US" sz="4400" b="1" dirty="0" smtClean="0">
                <a:ln w="22225">
                  <a:solidFill>
                    <a:schemeClr val="tx1"/>
                  </a:solidFill>
                  <a:prstDash val="solid"/>
                </a:ln>
                <a:solidFill>
                  <a:schemeClr val="tx1"/>
                </a:solidFill>
                <a:latin typeface="NikoshBAN" panose="02000000000000000000" pitchFamily="2" charset="0"/>
                <a:cs typeface="NikoshBAN" panose="02000000000000000000" pitchFamily="2" charset="0"/>
              </a:rPr>
              <a:t> </a:t>
            </a:r>
            <a:r>
              <a:rPr lang="as-IN" sz="4400" b="1" dirty="0">
                <a:ln w="22225">
                  <a:solidFill>
                    <a:schemeClr val="tx1"/>
                  </a:solidFill>
                  <a:prstDash val="solid"/>
                </a:ln>
                <a:solidFill>
                  <a:schemeClr val="tx1"/>
                </a:solidFill>
                <a:latin typeface="NikoshBAN" panose="02000000000000000000" pitchFamily="2" charset="0"/>
                <a:cs typeface="NikoshBAN" panose="02000000000000000000" pitchFamily="2" charset="0"/>
              </a:rPr>
              <a:t>আ</a:t>
            </a:r>
            <a:r>
              <a:rPr lang="en-US" sz="4400" b="1" dirty="0" err="1" smtClean="0">
                <a:ln w="22225">
                  <a:solidFill>
                    <a:schemeClr val="tx1"/>
                  </a:solidFill>
                  <a:prstDash val="solid"/>
                </a:ln>
                <a:solidFill>
                  <a:schemeClr val="tx1"/>
                </a:solidFill>
                <a:latin typeface="NikoshBAN" panose="02000000000000000000" pitchFamily="2" charset="0"/>
                <a:cs typeface="NikoshBAN" panose="02000000000000000000" pitchFamily="2" charset="0"/>
              </a:rPr>
              <a:t>ইসিটি</a:t>
            </a:r>
            <a:endParaRPr lang="en-US" sz="4400" b="1" dirty="0">
              <a:ln w="22225">
                <a:solidFill>
                  <a:schemeClr val="tx1"/>
                </a:solidFill>
                <a:prstDash val="solid"/>
              </a:ln>
              <a:solidFill>
                <a:schemeClr val="tx1"/>
              </a:solidFill>
              <a:latin typeface="NikoshBAN" panose="02000000000000000000" pitchFamily="2" charset="0"/>
              <a:cs typeface="NikoshBAN" panose="02000000000000000000" pitchFamily="2" charset="0"/>
            </a:endParaRPr>
          </a:p>
          <a:p>
            <a:r>
              <a:rPr lang="en-US" sz="4400" b="1" dirty="0" err="1" smtClean="0">
                <a:ln w="22225">
                  <a:solidFill>
                    <a:schemeClr val="tx1"/>
                  </a:solidFill>
                  <a:prstDash val="solid"/>
                </a:ln>
                <a:solidFill>
                  <a:schemeClr val="tx1"/>
                </a:solidFill>
                <a:latin typeface="NikoshBAN" panose="02000000000000000000" pitchFamily="2" charset="0"/>
                <a:cs typeface="NikoshBAN" panose="02000000000000000000" pitchFamily="2" charset="0"/>
              </a:rPr>
              <a:t>অধ্যায়ঃ</a:t>
            </a:r>
            <a:r>
              <a:rPr lang="en-US" sz="4400" b="1" dirty="0" smtClean="0">
                <a:ln w="22225">
                  <a:solidFill>
                    <a:schemeClr val="tx1"/>
                  </a:solidFill>
                  <a:prstDash val="solid"/>
                </a:ln>
                <a:solidFill>
                  <a:schemeClr val="tx1"/>
                </a:solidFill>
                <a:latin typeface="NikoshBAN" panose="02000000000000000000" pitchFamily="2" charset="0"/>
                <a:cs typeface="NikoshBAN" panose="02000000000000000000" pitchFamily="2" charset="0"/>
              </a:rPr>
              <a:t> </a:t>
            </a:r>
            <a:r>
              <a:rPr lang="en-US" sz="4400" b="1" dirty="0" err="1" smtClean="0">
                <a:ln w="22225">
                  <a:solidFill>
                    <a:schemeClr val="tx1"/>
                  </a:solidFill>
                  <a:prstDash val="solid"/>
                </a:ln>
                <a:solidFill>
                  <a:schemeClr val="tx1"/>
                </a:solidFill>
                <a:latin typeface="NikoshBAN" panose="02000000000000000000" pitchFamily="2" charset="0"/>
                <a:cs typeface="NikoshBAN" panose="02000000000000000000" pitchFamily="2" charset="0"/>
              </a:rPr>
              <a:t>দুই</a:t>
            </a:r>
            <a:endParaRPr lang="en-US" sz="4400" b="1" dirty="0">
              <a:ln w="22225">
                <a:solidFill>
                  <a:schemeClr val="tx1"/>
                </a:solidFill>
                <a:prstDash val="solid"/>
              </a:ln>
              <a:solidFill>
                <a:schemeClr val="tx1"/>
              </a:solidFill>
              <a:latin typeface="NikoshBAN" panose="02000000000000000000" pitchFamily="2" charset="0"/>
              <a:cs typeface="NikoshBAN" panose="02000000000000000000" pitchFamily="2" charset="0"/>
            </a:endParaRPr>
          </a:p>
          <a:p>
            <a:r>
              <a:rPr lang="en-US" sz="4400" b="1" dirty="0" err="1" smtClean="0">
                <a:ln w="22225">
                  <a:solidFill>
                    <a:schemeClr val="tx1"/>
                  </a:solidFill>
                  <a:prstDash val="solid"/>
                </a:ln>
                <a:solidFill>
                  <a:schemeClr val="tx1"/>
                </a:solidFill>
                <a:latin typeface="NikoshBAN" panose="02000000000000000000" pitchFamily="2" charset="0"/>
                <a:cs typeface="NikoshBAN" panose="02000000000000000000" pitchFamily="2" charset="0"/>
              </a:rPr>
              <a:t>পাঠঃ</a:t>
            </a:r>
            <a:r>
              <a:rPr lang="en-US" sz="4400" b="1" dirty="0" smtClean="0">
                <a:ln w="22225">
                  <a:solidFill>
                    <a:schemeClr val="tx1"/>
                  </a:solidFill>
                  <a:prstDash val="solid"/>
                </a:ln>
                <a:solidFill>
                  <a:schemeClr val="tx1"/>
                </a:solidFill>
                <a:latin typeface="NikoshBAN" panose="02000000000000000000" pitchFamily="2" charset="0"/>
                <a:cs typeface="NikoshBAN" panose="02000000000000000000" pitchFamily="2" charset="0"/>
              </a:rPr>
              <a:t> 12</a:t>
            </a:r>
          </a:p>
          <a:p>
            <a:r>
              <a:rPr lang="en-US" sz="4400" b="1" dirty="0" err="1" smtClean="0">
                <a:ln w="22225">
                  <a:solidFill>
                    <a:schemeClr val="tx1"/>
                  </a:solidFill>
                  <a:prstDash val="solid"/>
                </a:ln>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সময়ঃ</a:t>
            </a:r>
            <a:r>
              <a:rPr lang="en-US" sz="4400" b="1" dirty="0" smtClean="0">
                <a:ln w="22225">
                  <a:solidFill>
                    <a:schemeClr val="tx1"/>
                  </a:solidFill>
                  <a:prstDash val="solid"/>
                </a:ln>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50 </a:t>
            </a:r>
            <a:r>
              <a:rPr lang="en-US" sz="4400" b="1" dirty="0" err="1" smtClean="0">
                <a:ln w="22225">
                  <a:solidFill>
                    <a:schemeClr val="tx1"/>
                  </a:solidFill>
                  <a:prstDash val="solid"/>
                </a:ln>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মিনিট</a:t>
            </a:r>
            <a:endParaRPr lang="en-US" sz="4400" b="1" dirty="0" smtClean="0">
              <a:ln w="22225">
                <a:solidFill>
                  <a:schemeClr val="tx1"/>
                </a:solidFill>
                <a:prstDash val="solid"/>
              </a:ln>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endParaRPr>
          </a:p>
          <a:p>
            <a:r>
              <a:rPr lang="en-US" sz="4400" b="1" dirty="0" err="1" smtClean="0">
                <a:ln w="22225">
                  <a:solidFill>
                    <a:schemeClr val="tx1"/>
                  </a:solidFill>
                  <a:prstDash val="solid"/>
                </a:ln>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তারিখঃ</a:t>
            </a:r>
            <a:r>
              <a:rPr lang="en-US" sz="4400" b="1" dirty="0" smtClean="0">
                <a:ln w="22225">
                  <a:solidFill>
                    <a:schemeClr val="tx1"/>
                  </a:solidFill>
                  <a:prstDash val="solid"/>
                </a:ln>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fld id="{BE1170D9-A07C-4B16-B965-3479F7BC7497}" type="datetime1">
              <a:rPr lang="en-US" sz="4400" b="1" smtClean="0">
                <a:ln w="22225">
                  <a:solidFill>
                    <a:schemeClr val="tx1"/>
                  </a:solidFill>
                  <a:prstDash val="solid"/>
                </a:ln>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pPr/>
              <a:t>10/27/2019</a:t>
            </a:fld>
            <a:endParaRPr lang="en-US" sz="4400" dirty="0">
              <a:ln w="22225">
                <a:solidFill>
                  <a:schemeClr val="tx1"/>
                </a:solidFill>
                <a:prstDash val="solid"/>
              </a:ln>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xmlns="" val="1871224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iterate type="lt">
                                    <p:tmPct val="0"/>
                                  </p:iterate>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0" fill="hold"/>
                                        <p:tgtEl>
                                          <p:spTgt spid="2"/>
                                        </p:tgtEl>
                                        <p:attrNameLst>
                                          <p:attrName>ppt_x</p:attrName>
                                        </p:attrNameLst>
                                      </p:cBhvr>
                                      <p:tavLst>
                                        <p:tav tm="0">
                                          <p:val>
                                            <p:strVal val="#ppt_x"/>
                                          </p:val>
                                        </p:tav>
                                        <p:tav tm="100000">
                                          <p:val>
                                            <p:strVal val="#ppt_x"/>
                                          </p:val>
                                        </p:tav>
                                      </p:tavLst>
                                    </p:anim>
                                    <p:anim calcmode="lin" valueType="num">
                                      <p:cBhvr additive="base">
                                        <p:cTn id="8" dur="20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ox(in)">
                                      <p:cBhvr>
                                        <p:cTn id="13" dur="50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heel(1)">
                                      <p:cBhvr>
                                        <p:cTn id="18" dur="20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diamond(in)">
                                      <p:cBhvr>
                                        <p:cTn id="23" dur="50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38" presetClass="entr" presetSubtype="0" accel="50000" fill="hold" grpId="1" nodeType="clickEffect">
                                  <p:stCondLst>
                                    <p:cond delay="0"/>
                                  </p:stCondLst>
                                  <p:iterate type="lt">
                                    <p:tmPct val="50000"/>
                                  </p:iterate>
                                  <p:childTnLst>
                                    <p:set>
                                      <p:cBhvr>
                                        <p:cTn id="27" dur="1" fill="hold">
                                          <p:stCondLst>
                                            <p:cond delay="0"/>
                                          </p:stCondLst>
                                        </p:cTn>
                                        <p:tgtEl>
                                          <p:spTgt spid="2"/>
                                        </p:tgtEl>
                                        <p:attrNameLst>
                                          <p:attrName>style.visibility</p:attrName>
                                        </p:attrNameLst>
                                      </p:cBhvr>
                                      <p:to>
                                        <p:strVal val="visible"/>
                                      </p:to>
                                    </p:set>
                                    <p:set>
                                      <p:cBhvr>
                                        <p:cTn id="28" dur="455" fill="hold">
                                          <p:stCondLst>
                                            <p:cond delay="0"/>
                                          </p:stCondLst>
                                        </p:cTn>
                                        <p:tgtEl>
                                          <p:spTgt spid="2"/>
                                        </p:tgtEl>
                                        <p:attrNameLst>
                                          <p:attrName>style.rotation</p:attrName>
                                        </p:attrNameLst>
                                      </p:cBhvr>
                                      <p:to>
                                        <p:strVal val="-45.0"/>
                                      </p:to>
                                    </p:set>
                                    <p:anim calcmode="lin" valueType="num">
                                      <p:cBhvr>
                                        <p:cTn id="29" dur="455" fill="hold">
                                          <p:stCondLst>
                                            <p:cond delay="455"/>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30" dur="455"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31" dur="156" decel="50000" autoRev="1" fill="hold">
                                          <p:stCondLst>
                                            <p:cond delay="455"/>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32" dur="136" fill="hold">
                                          <p:stCondLst>
                                            <p:cond delay="864"/>
                                          </p:stCondLst>
                                        </p:cTn>
                                        <p:tgtEl>
                                          <p:spTgt spid="2"/>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shadeToTitle="1">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A3AB785D-76EE-4B21-A468-E005BE44EB46}"/>
              </a:ext>
            </a:extLst>
          </p:cNvPr>
          <p:cNvSpPr/>
          <p:nvPr/>
        </p:nvSpPr>
        <p:spPr>
          <a:xfrm>
            <a:off x="5036350" y="263236"/>
            <a:ext cx="6813755" cy="7669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u="sng" dirty="0" err="1">
                <a:solidFill>
                  <a:srgbClr val="FF0000"/>
                </a:solidFill>
                <a:latin typeface="NikoshBAN" panose="02000000000000000000" pitchFamily="2" charset="0"/>
                <a:cs typeface="NikoshBAN" panose="02000000000000000000" pitchFamily="2" charset="0"/>
              </a:rPr>
              <a:t>আজকের</a:t>
            </a:r>
            <a:r>
              <a:rPr lang="en-US" sz="7200" b="1" u="sng" dirty="0">
                <a:solidFill>
                  <a:srgbClr val="FF0000"/>
                </a:solidFill>
                <a:latin typeface="NikoshBAN" panose="02000000000000000000" pitchFamily="2" charset="0"/>
                <a:cs typeface="NikoshBAN" panose="02000000000000000000" pitchFamily="2" charset="0"/>
              </a:rPr>
              <a:t> </a:t>
            </a:r>
            <a:r>
              <a:rPr lang="en-US" sz="7200" b="1" u="sng" dirty="0" err="1">
                <a:solidFill>
                  <a:srgbClr val="FF0000"/>
                </a:solidFill>
                <a:latin typeface="NikoshBAN" panose="02000000000000000000" pitchFamily="2" charset="0"/>
                <a:cs typeface="NikoshBAN" panose="02000000000000000000" pitchFamily="2" charset="0"/>
              </a:rPr>
              <a:t>পাঠ</a:t>
            </a:r>
            <a:endParaRPr lang="en-US" sz="7200" b="1" u="sng" dirty="0">
              <a:solidFill>
                <a:srgbClr val="FF0000"/>
              </a:solidFill>
              <a:latin typeface="NikoshBAN" panose="02000000000000000000" pitchFamily="2" charset="0"/>
              <a:cs typeface="NikoshBAN" panose="02000000000000000000" pitchFamily="2" charset="0"/>
            </a:endParaRPr>
          </a:p>
        </p:txBody>
      </p:sp>
      <p:sp>
        <p:nvSpPr>
          <p:cNvPr id="3" name="Rectangle 2">
            <a:extLst>
              <a:ext uri="{FF2B5EF4-FFF2-40B4-BE49-F238E27FC236}">
                <a16:creationId xmlns:a16="http://schemas.microsoft.com/office/drawing/2014/main" xmlns="" id="{39719B58-E9B2-4ED0-BDEA-66C55D3E549E}"/>
              </a:ext>
            </a:extLst>
          </p:cNvPr>
          <p:cNvSpPr/>
          <p:nvPr/>
        </p:nvSpPr>
        <p:spPr>
          <a:xfrm>
            <a:off x="4073236" y="3699165"/>
            <a:ext cx="7254419" cy="26046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8000" b="1" dirty="0" err="1" smtClean="0">
                <a:ln w="22225">
                  <a:solidFill>
                    <a:schemeClr val="tx1"/>
                  </a:solidFill>
                  <a:prstDash val="solid"/>
                </a:ln>
                <a:solidFill>
                  <a:schemeClr val="accent6"/>
                </a:solidFill>
                <a:latin typeface="NikoshBAN" panose="02000000000000000000" pitchFamily="2" charset="0"/>
                <a:cs typeface="NikoshBAN" panose="02000000000000000000" pitchFamily="2" charset="0"/>
              </a:rPr>
              <a:t>নেটওয়ার্ক</a:t>
            </a:r>
            <a:r>
              <a:rPr lang="en-US" sz="8000" b="1" dirty="0" smtClean="0">
                <a:ln w="22225">
                  <a:solidFill>
                    <a:schemeClr val="tx1"/>
                  </a:solidFill>
                  <a:prstDash val="solid"/>
                </a:ln>
                <a:solidFill>
                  <a:schemeClr val="accent6"/>
                </a:solidFill>
                <a:latin typeface="NikoshBAN" panose="02000000000000000000" pitchFamily="2" charset="0"/>
                <a:cs typeface="NikoshBAN" panose="02000000000000000000" pitchFamily="2" charset="0"/>
              </a:rPr>
              <a:t> </a:t>
            </a:r>
            <a:r>
              <a:rPr lang="en-US" sz="8000" b="1" dirty="0" err="1">
                <a:ln w="22225">
                  <a:solidFill>
                    <a:schemeClr val="tx1"/>
                  </a:solidFill>
                  <a:prstDash val="solid"/>
                </a:ln>
                <a:solidFill>
                  <a:schemeClr val="accent6"/>
                </a:solidFill>
                <a:latin typeface="NikoshBAN" panose="02000000000000000000" pitchFamily="2" charset="0"/>
                <a:cs typeface="NikoshBAN" panose="02000000000000000000" pitchFamily="2" charset="0"/>
              </a:rPr>
              <a:t>ডিভাইস</a:t>
            </a:r>
            <a:endParaRPr lang="en-US" sz="8000" b="1" dirty="0">
              <a:ln w="22225">
                <a:solidFill>
                  <a:schemeClr val="tx1"/>
                </a:solidFill>
                <a:prstDash val="solid"/>
              </a:ln>
              <a:solidFill>
                <a:schemeClr val="accent6"/>
              </a:solidFill>
              <a:latin typeface="NikoshBAN" panose="02000000000000000000" pitchFamily="2" charset="0"/>
              <a:cs typeface="NikoshBAN" panose="02000000000000000000" pitchFamily="2" charset="0"/>
            </a:endParaRPr>
          </a:p>
          <a:p>
            <a:pPr algn="ctr"/>
            <a:r>
              <a:rPr lang="en-US" sz="6000" b="1" dirty="0" smtClean="0">
                <a:ln w="22225">
                  <a:solidFill>
                    <a:schemeClr val="tx1"/>
                  </a:solidFill>
                  <a:prstDash val="solid"/>
                </a:ln>
                <a:solidFill>
                  <a:schemeClr val="accent6"/>
                </a:solidFill>
                <a:latin typeface="NikoshBAN" panose="02000000000000000000" pitchFamily="2" charset="0"/>
                <a:cs typeface="NikoshBAN" panose="02000000000000000000" pitchFamily="2" charset="0"/>
              </a:rPr>
              <a:t>(Network </a:t>
            </a:r>
            <a:r>
              <a:rPr lang="en-US" sz="6000" b="1" dirty="0">
                <a:ln w="22225">
                  <a:solidFill>
                    <a:schemeClr val="tx1"/>
                  </a:solidFill>
                  <a:prstDash val="solid"/>
                </a:ln>
                <a:solidFill>
                  <a:schemeClr val="accent6"/>
                </a:solidFill>
                <a:latin typeface="NikoshBAN" panose="02000000000000000000" pitchFamily="2" charset="0"/>
                <a:cs typeface="NikoshBAN" panose="02000000000000000000" pitchFamily="2" charset="0"/>
              </a:rPr>
              <a:t>Device)</a:t>
            </a:r>
          </a:p>
        </p:txBody>
      </p:sp>
    </p:spTree>
    <p:extLst>
      <p:ext uri="{BB962C8B-B14F-4D97-AF65-F5344CB8AC3E}">
        <p14:creationId xmlns:p14="http://schemas.microsoft.com/office/powerpoint/2010/main" xmlns="" val="2687963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repeatCount="200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0" fill="hold"/>
                                        <p:tgtEl>
                                          <p:spTgt spid="2"/>
                                        </p:tgtEl>
                                        <p:attrNameLst>
                                          <p:attrName>ppt_y</p:attrName>
                                        </p:attrNameLst>
                                      </p:cBhvr>
                                      <p:tavLst>
                                        <p:tav tm="0">
                                          <p:val>
                                            <p:strVal val="#ppt_y"/>
                                          </p:val>
                                        </p:tav>
                                        <p:tav tm="100000">
                                          <p:val>
                                            <p:strVal val="#ppt_y"/>
                                          </p:val>
                                        </p:tav>
                                      </p:tavLst>
                                    </p:anim>
                                    <p:anim calcmode="lin" valueType="num">
                                      <p:cBhvr>
                                        <p:cTn id="9" dur="50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56" presetClass="entr" presetSubtype="0" fill="hold" grpId="0" nodeType="clickEffect">
                                  <p:stCondLst>
                                    <p:cond delay="0"/>
                                  </p:stCondLst>
                                  <p:iterate type="lt">
                                    <p:tmPct val="10000"/>
                                  </p:iterate>
                                  <p:childTnLst>
                                    <p:set>
                                      <p:cBhvr>
                                        <p:cTn id="15" dur="1" fill="hold">
                                          <p:stCondLst>
                                            <p:cond delay="0"/>
                                          </p:stCondLst>
                                        </p:cTn>
                                        <p:tgtEl>
                                          <p:spTgt spid="3"/>
                                        </p:tgtEl>
                                        <p:attrNameLst>
                                          <p:attrName>style.visibility</p:attrName>
                                        </p:attrNameLst>
                                      </p:cBhvr>
                                      <p:to>
                                        <p:strVal val="visible"/>
                                      </p:to>
                                    </p:set>
                                    <p:anim by="(-#ppt_w*2)" calcmode="lin" valueType="num">
                                      <p:cBhvr rctx="PPT">
                                        <p:cTn id="16" dur="2500" autoRev="1" fill="hold">
                                          <p:stCondLst>
                                            <p:cond delay="0"/>
                                          </p:stCondLst>
                                        </p:cTn>
                                        <p:tgtEl>
                                          <p:spTgt spid="3"/>
                                        </p:tgtEl>
                                        <p:attrNameLst>
                                          <p:attrName>ppt_w</p:attrName>
                                        </p:attrNameLst>
                                      </p:cBhvr>
                                    </p:anim>
                                    <p:anim by="(#ppt_w*0.50)" calcmode="lin" valueType="num">
                                      <p:cBhvr>
                                        <p:cTn id="17" dur="2500" decel="50000" autoRev="1" fill="hold">
                                          <p:stCondLst>
                                            <p:cond delay="0"/>
                                          </p:stCondLst>
                                        </p:cTn>
                                        <p:tgtEl>
                                          <p:spTgt spid="3"/>
                                        </p:tgtEl>
                                        <p:attrNameLst>
                                          <p:attrName>ppt_x</p:attrName>
                                        </p:attrNameLst>
                                      </p:cBhvr>
                                    </p:anim>
                                    <p:anim from="(-#ppt_h/2)" to="(#ppt_y)" calcmode="lin" valueType="num">
                                      <p:cBhvr>
                                        <p:cTn id="18" dur="5000" fill="hold">
                                          <p:stCondLst>
                                            <p:cond delay="0"/>
                                          </p:stCondLst>
                                        </p:cTn>
                                        <p:tgtEl>
                                          <p:spTgt spid="3"/>
                                        </p:tgtEl>
                                        <p:attrNameLst>
                                          <p:attrName>ppt_y</p:attrName>
                                        </p:attrNameLst>
                                      </p:cBhvr>
                                    </p:anim>
                                    <p:animRot by="21600000">
                                      <p:cBhvr>
                                        <p:cTn id="19" dur="5000" fill="hold">
                                          <p:stCondLst>
                                            <p:cond delay="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8000" r="-18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52314966-BFCD-4C82-91C6-D5AAFDBDEC08}"/>
              </a:ext>
            </a:extLst>
          </p:cNvPr>
          <p:cNvSpPr/>
          <p:nvPr/>
        </p:nvSpPr>
        <p:spPr>
          <a:xfrm>
            <a:off x="1418895" y="1182413"/>
            <a:ext cx="9033643" cy="769441"/>
          </a:xfrm>
          <a:prstGeom prst="rect">
            <a:avLst/>
          </a:prstGeom>
          <a:noFill/>
        </p:spPr>
        <p:txBody>
          <a:bodyPr wrap="square" lIns="91440" tIns="45720" rIns="91440" bIns="45720">
            <a:spAutoFit/>
          </a:bodyPr>
          <a:lstStyle/>
          <a:p>
            <a:pPr algn="ctr"/>
            <a:r>
              <a:rPr lang="en-US" sz="4400" dirty="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এ</a:t>
            </a:r>
            <a:r>
              <a:rPr lang="as-IN" sz="4400" dirty="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ই</a:t>
            </a:r>
            <a:r>
              <a:rPr lang="en-US" sz="4400" dirty="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 </a:t>
            </a:r>
            <a:r>
              <a:rPr lang="as-IN" sz="4400" dirty="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প</a:t>
            </a:r>
            <a:r>
              <a:rPr lang="en-US" sz="4400" dirty="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a:t>
            </a:r>
            <a:r>
              <a:rPr lang="as-IN" sz="4400" dirty="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ঠ</a:t>
            </a:r>
            <a:r>
              <a:rPr lang="en-US" sz="4400" dirty="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a:t>
            </a:r>
            <a:r>
              <a:rPr lang="as-IN" sz="4400" dirty="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র</a:t>
            </a:r>
            <a:r>
              <a:rPr lang="en-US" sz="4400" dirty="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 </a:t>
            </a:r>
            <a:r>
              <a:rPr lang="as-IN" sz="4400" dirty="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শ</a:t>
            </a:r>
            <a:r>
              <a:rPr lang="en-US" sz="4400" dirty="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a:t>
            </a:r>
            <a:r>
              <a:rPr lang="as-IN" sz="4400" dirty="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ষ</a:t>
            </a:r>
            <a:r>
              <a:rPr lang="en-US" sz="4400" dirty="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 </a:t>
            </a:r>
            <a:r>
              <a:rPr lang="en-US" sz="4400" dirty="0" err="1" smtClean="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ছাত্র</a:t>
            </a:r>
            <a:r>
              <a:rPr lang="en-US" sz="4400" dirty="0" smtClean="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a:t>
            </a:r>
            <a:r>
              <a:rPr lang="as-IN" sz="4400" dirty="0" smtClean="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ছ</a:t>
            </a:r>
            <a:r>
              <a:rPr lang="en-US" sz="4400" dirty="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a:t>
            </a:r>
            <a:r>
              <a:rPr lang="as-IN" sz="4400" dirty="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ত</a:t>
            </a:r>
            <a:r>
              <a:rPr lang="en-US" sz="4400" dirty="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a:t>
            </a:r>
            <a:r>
              <a:rPr lang="as-IN" sz="4400" dirty="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র</a:t>
            </a:r>
            <a:r>
              <a:rPr lang="en-US" sz="4400" dirty="0" err="1">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ীরা</a:t>
            </a:r>
            <a:r>
              <a:rPr lang="en-US" sz="4400" dirty="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 </a:t>
            </a:r>
            <a:r>
              <a:rPr lang="en-US" sz="4400" dirty="0" err="1">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যা</a:t>
            </a:r>
            <a:r>
              <a:rPr lang="en-US" sz="4400" dirty="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 </a:t>
            </a:r>
            <a:r>
              <a:rPr lang="en-US" sz="4400" dirty="0" err="1">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জানতে</a:t>
            </a:r>
            <a:r>
              <a:rPr lang="en-US" sz="4400" dirty="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 </a:t>
            </a:r>
            <a:r>
              <a:rPr lang="en-US" sz="4400" dirty="0" err="1">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পারবে</a:t>
            </a:r>
            <a:r>
              <a:rPr lang="en-US" sz="4400" dirty="0" smtClean="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a:t>
            </a:r>
            <a:endParaRPr lang="en-US" sz="4400" dirty="0">
              <a:ln w="18415" cmpd="sng">
                <a:solidFill>
                  <a:srgbClr val="FFFF00"/>
                </a:solidFill>
                <a:prstDash val="solid"/>
              </a:ln>
              <a:solidFill>
                <a:srgbClr val="FFFF00"/>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endParaRPr>
          </a:p>
        </p:txBody>
      </p:sp>
      <p:sp>
        <p:nvSpPr>
          <p:cNvPr id="3" name="Rectangle 2">
            <a:extLst>
              <a:ext uri="{FF2B5EF4-FFF2-40B4-BE49-F238E27FC236}">
                <a16:creationId xmlns:a16="http://schemas.microsoft.com/office/drawing/2014/main" xmlns="" id="{7DFA9429-6558-456E-A02F-4C58A9223DAA}"/>
              </a:ext>
            </a:extLst>
          </p:cNvPr>
          <p:cNvSpPr/>
          <p:nvPr/>
        </p:nvSpPr>
        <p:spPr>
          <a:xfrm>
            <a:off x="4264494" y="145307"/>
            <a:ext cx="3663011"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dirty="0" err="1">
                <a:ln w="22225">
                  <a:solidFill>
                    <a:schemeClr val="accent2"/>
                  </a:solidFill>
                  <a:prstDash val="solid"/>
                </a:ln>
                <a:solidFill>
                  <a:srgbClr val="FF0000"/>
                </a:solidFill>
              </a:rPr>
              <a:t>শিখনফল</a:t>
            </a:r>
            <a:endParaRPr lang="en-US" sz="5400" b="1" cap="none" spc="0" dirty="0">
              <a:ln/>
              <a:solidFill>
                <a:srgbClr val="FF0000"/>
              </a:solidFill>
              <a:effectLst/>
            </a:endParaRPr>
          </a:p>
        </p:txBody>
      </p:sp>
      <p:sp>
        <p:nvSpPr>
          <p:cNvPr id="6" name="Rectangle 5">
            <a:extLst>
              <a:ext uri="{FF2B5EF4-FFF2-40B4-BE49-F238E27FC236}">
                <a16:creationId xmlns:a16="http://schemas.microsoft.com/office/drawing/2014/main" xmlns="" id="{35E2269A-D119-4D19-ACF6-8FA927A968D2}"/>
              </a:ext>
            </a:extLst>
          </p:cNvPr>
          <p:cNvSpPr/>
          <p:nvPr/>
        </p:nvSpPr>
        <p:spPr>
          <a:xfrm>
            <a:off x="694707" y="2341906"/>
            <a:ext cx="8811968" cy="707886"/>
          </a:xfrm>
          <a:prstGeom prst="rect">
            <a:avLst/>
          </a:prstGeom>
          <a:noFill/>
        </p:spPr>
        <p:txBody>
          <a:bodyPr wrap="square" lIns="91440" tIns="45720" rIns="91440" bIns="45720">
            <a:spAutoFit/>
          </a:bodyPr>
          <a:lstStyle/>
          <a:p>
            <a:pPr algn="ctr"/>
            <a:r>
              <a:rPr lang="en-US" sz="4000" b="0" cap="none" spc="0" dirty="0">
                <a:ln w="0"/>
                <a:solidFill>
                  <a:schemeClr val="tx1">
                    <a:lumMod val="50000"/>
                    <a:lumOff val="50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1। </a:t>
            </a:r>
            <a:r>
              <a:rPr lang="en-US" sz="4000" b="0" cap="none" spc="0" dirty="0" smtClean="0">
                <a:ln w="0"/>
                <a:solidFill>
                  <a:schemeClr val="tx1">
                    <a:lumMod val="50000"/>
                    <a:lumOff val="50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b="0" cap="none" spc="0" dirty="0" err="1" smtClean="0">
                <a:ln w="0"/>
                <a:solidFill>
                  <a:schemeClr val="tx1">
                    <a:lumMod val="50000"/>
                    <a:lumOff val="50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নেটওয়ার্ক</a:t>
            </a:r>
            <a:r>
              <a:rPr lang="en-US" sz="4000" dirty="0" smtClean="0">
                <a:ln w="0"/>
                <a:solidFill>
                  <a:schemeClr val="tx1">
                    <a:lumMod val="50000"/>
                    <a:lumOff val="50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smtClean="0">
                <a:ln w="0"/>
                <a:solidFill>
                  <a:schemeClr val="tx1">
                    <a:lumMod val="50000"/>
                    <a:lumOff val="50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বলতে</a:t>
            </a:r>
            <a:r>
              <a:rPr lang="en-US" sz="4000" dirty="0" smtClean="0">
                <a:ln w="0"/>
                <a:solidFill>
                  <a:schemeClr val="tx1">
                    <a:lumMod val="50000"/>
                    <a:lumOff val="50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smtClean="0">
                <a:ln w="0"/>
                <a:solidFill>
                  <a:schemeClr val="tx1">
                    <a:lumMod val="50000"/>
                    <a:lumOff val="50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a:t>
            </a:r>
            <a:r>
              <a:rPr lang="en-US" sz="4000" dirty="0" smtClean="0">
                <a:ln w="0"/>
                <a:solidFill>
                  <a:schemeClr val="tx1">
                    <a:lumMod val="50000"/>
                    <a:lumOff val="50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smtClean="0">
                <a:ln w="0"/>
                <a:solidFill>
                  <a:schemeClr val="tx1">
                    <a:lumMod val="50000"/>
                    <a:lumOff val="50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বুঝায়</a:t>
            </a:r>
            <a:r>
              <a:rPr lang="en-US" sz="4000" dirty="0" smtClean="0">
                <a:ln w="0"/>
                <a:solidFill>
                  <a:schemeClr val="tx1">
                    <a:lumMod val="50000"/>
                    <a:lumOff val="50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smtClean="0">
                <a:ln w="0"/>
                <a:solidFill>
                  <a:schemeClr val="tx1">
                    <a:lumMod val="50000"/>
                    <a:lumOff val="50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তা</a:t>
            </a:r>
            <a:r>
              <a:rPr lang="en-US" sz="4000" dirty="0" smtClean="0">
                <a:ln w="0"/>
                <a:solidFill>
                  <a:schemeClr val="tx1">
                    <a:lumMod val="50000"/>
                    <a:lumOff val="50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smtClean="0">
                <a:ln w="0"/>
                <a:solidFill>
                  <a:schemeClr val="tx1">
                    <a:lumMod val="50000"/>
                    <a:lumOff val="50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জানতে</a:t>
            </a:r>
            <a:r>
              <a:rPr lang="en-US" sz="4000" dirty="0" smtClean="0">
                <a:ln w="0"/>
                <a:solidFill>
                  <a:schemeClr val="tx1">
                    <a:lumMod val="50000"/>
                    <a:lumOff val="50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smtClean="0">
                <a:ln w="0"/>
                <a:solidFill>
                  <a:schemeClr val="tx1">
                    <a:lumMod val="50000"/>
                    <a:lumOff val="50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পারবে</a:t>
            </a:r>
            <a:r>
              <a:rPr lang="en-US" sz="4000" dirty="0" smtClean="0">
                <a:ln w="0"/>
                <a:solidFill>
                  <a:schemeClr val="tx1">
                    <a:lumMod val="50000"/>
                    <a:lumOff val="50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endParaRPr lang="en-US" sz="5400" b="0" cap="none" spc="0" dirty="0">
              <a:ln w="0"/>
              <a:solidFill>
                <a:schemeClr val="tx1">
                  <a:lumMod val="50000"/>
                  <a:lumOff val="50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endParaRPr>
          </a:p>
        </p:txBody>
      </p:sp>
      <p:sp>
        <p:nvSpPr>
          <p:cNvPr id="7" name="Rectangle 6">
            <a:extLst>
              <a:ext uri="{FF2B5EF4-FFF2-40B4-BE49-F238E27FC236}">
                <a16:creationId xmlns:a16="http://schemas.microsoft.com/office/drawing/2014/main" xmlns="" id="{0E9D32A5-4B28-4578-8B76-C8BC55DBFF6D}"/>
              </a:ext>
            </a:extLst>
          </p:cNvPr>
          <p:cNvSpPr/>
          <p:nvPr/>
        </p:nvSpPr>
        <p:spPr>
          <a:xfrm>
            <a:off x="801988" y="3160171"/>
            <a:ext cx="9454998" cy="707886"/>
          </a:xfrm>
          <a:prstGeom prst="rect">
            <a:avLst/>
          </a:prstGeom>
          <a:noFill/>
        </p:spPr>
        <p:txBody>
          <a:bodyPr wrap="square" lIns="91440" tIns="45720" rIns="91440" bIns="45720">
            <a:spAutoFit/>
          </a:bodyPr>
          <a:lstStyle/>
          <a:p>
            <a:pPr algn="ctr"/>
            <a:r>
              <a:rPr lang="en-US" sz="4000"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2</a:t>
            </a:r>
            <a:r>
              <a:rPr lang="en-US" sz="4000" b="0" cap="none" spc="0"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as-IN" sz="4000" b="0" cap="none" spc="0"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ব</a:t>
            </a:r>
            <a:r>
              <a:rPr lang="en-US" sz="4000" b="0" cap="none" spc="0"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4000" b="0" cap="none" spc="0"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ভ</a:t>
            </a:r>
            <a:r>
              <a:rPr lang="en-US" sz="4000" b="0" cap="none" spc="0"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4000" b="0" cap="none" spc="0"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ন</a:t>
            </a:r>
            <a:r>
              <a:rPr lang="en-US" sz="4000" b="0" cap="none" spc="0"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4000" b="0" cap="none" spc="0"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ন</a:t>
            </a:r>
            <a:r>
              <a:rPr lang="en-US" sz="4000" b="0" cap="none" spc="0"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as-IN" sz="4000" b="0" cap="none" spc="0"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প</a:t>
            </a:r>
            <a:r>
              <a:rPr lang="en-US" sz="4000" b="0" cap="none" spc="0"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4000" b="0" cap="none" spc="0"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র</a:t>
            </a:r>
            <a:r>
              <a:rPr lang="en-US" sz="4000" b="0" cap="none" spc="0"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a:t>
            </a:r>
            <a:r>
              <a:rPr lang="as-IN" sz="4000" b="0" cap="none" spc="0"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en-US" sz="4000" b="0" cap="none" spc="0"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র </a:t>
            </a:r>
            <a:r>
              <a:rPr lang="en-US" sz="4000" dirty="0" err="1" smtClean="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নেটওয়ার্ক</a:t>
            </a:r>
            <a:r>
              <a:rPr lang="en-US" sz="4000" dirty="0" smtClean="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ডিভাইসের</a:t>
            </a:r>
            <a:r>
              <a:rPr lang="en-US" sz="4000"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নাম</a:t>
            </a:r>
            <a:r>
              <a:rPr lang="en-US" sz="4000"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বলতে</a:t>
            </a:r>
            <a:r>
              <a:rPr lang="en-US" sz="4000"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পারবে</a:t>
            </a:r>
            <a:r>
              <a:rPr lang="en-US" sz="4000"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endParaRPr lang="en-US" sz="5400" b="0" cap="none" spc="0" dirty="0">
              <a:ln w="0"/>
              <a:solidFill>
                <a:srgbClr val="FF00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endParaRPr>
          </a:p>
        </p:txBody>
      </p:sp>
      <p:sp>
        <p:nvSpPr>
          <p:cNvPr id="8" name="Rectangle 7">
            <a:extLst>
              <a:ext uri="{FF2B5EF4-FFF2-40B4-BE49-F238E27FC236}">
                <a16:creationId xmlns:a16="http://schemas.microsoft.com/office/drawing/2014/main" xmlns="" id="{8AAE6F41-524C-4311-B920-8A4DC0BA9C3D}"/>
              </a:ext>
            </a:extLst>
          </p:cNvPr>
          <p:cNvSpPr/>
          <p:nvPr/>
        </p:nvSpPr>
        <p:spPr>
          <a:xfrm>
            <a:off x="719965" y="3886186"/>
            <a:ext cx="9773870" cy="707886"/>
          </a:xfrm>
          <a:prstGeom prst="rect">
            <a:avLst/>
          </a:prstGeom>
          <a:noFill/>
        </p:spPr>
        <p:txBody>
          <a:bodyPr wrap="square" lIns="91440" tIns="45720" rIns="91440" bIns="45720">
            <a:spAutoFit/>
          </a:bodyPr>
          <a:lstStyle/>
          <a:p>
            <a:pPr algn="ctr"/>
            <a:r>
              <a:rPr lang="en-US" sz="4000" b="0" cap="none" spc="0" dirty="0">
                <a:ln w="0"/>
                <a:solidFill>
                  <a:srgbClr val="00CC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3। </a:t>
            </a:r>
            <a:r>
              <a:rPr lang="en-US" sz="4000" dirty="0" err="1" smtClean="0">
                <a:ln w="0"/>
                <a:solidFill>
                  <a:srgbClr val="00CC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নেটওয়ার্ক</a:t>
            </a:r>
            <a:r>
              <a:rPr lang="en-US" sz="4000" dirty="0" smtClean="0">
                <a:ln w="0"/>
                <a:solidFill>
                  <a:srgbClr val="00CC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smtClean="0">
                <a:ln w="0"/>
                <a:solidFill>
                  <a:srgbClr val="00CC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ডিভাইাসের</a:t>
            </a:r>
            <a:r>
              <a:rPr lang="en-US" sz="4000" dirty="0" smtClean="0">
                <a:ln w="0"/>
                <a:solidFill>
                  <a:srgbClr val="00CC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smtClean="0">
                <a:ln w="0"/>
                <a:solidFill>
                  <a:srgbClr val="00CC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চিত্র</a:t>
            </a:r>
            <a:r>
              <a:rPr lang="en-US" sz="4000" dirty="0" smtClean="0">
                <a:ln w="0"/>
                <a:solidFill>
                  <a:srgbClr val="00CC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smtClean="0">
                <a:ln w="0"/>
                <a:solidFill>
                  <a:srgbClr val="00CC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দেখে</a:t>
            </a:r>
            <a:r>
              <a:rPr lang="en-US" sz="4000" dirty="0" smtClean="0">
                <a:ln w="0"/>
                <a:solidFill>
                  <a:srgbClr val="00CC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smtClean="0">
                <a:ln w="0"/>
                <a:solidFill>
                  <a:srgbClr val="00CC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চিহ্নিত</a:t>
            </a:r>
            <a:r>
              <a:rPr lang="en-US" sz="4000" dirty="0" smtClean="0">
                <a:ln w="0"/>
                <a:solidFill>
                  <a:srgbClr val="00CC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smtClean="0">
                <a:ln w="0"/>
                <a:solidFill>
                  <a:srgbClr val="00CC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করতে</a:t>
            </a:r>
            <a:r>
              <a:rPr lang="en-US" sz="4000" dirty="0" smtClean="0">
                <a:ln w="0"/>
                <a:solidFill>
                  <a:srgbClr val="00CC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smtClean="0">
                <a:ln w="0"/>
                <a:solidFill>
                  <a:srgbClr val="00CC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পারবে</a:t>
            </a:r>
            <a:r>
              <a:rPr lang="en-US" sz="4000" dirty="0" smtClean="0">
                <a:ln w="0"/>
                <a:solidFill>
                  <a:srgbClr val="00CC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endParaRPr lang="en-US" sz="5400" b="0" cap="none" spc="0" dirty="0">
              <a:ln w="0"/>
              <a:solidFill>
                <a:srgbClr val="00CC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endParaRPr>
          </a:p>
        </p:txBody>
      </p:sp>
      <p:sp>
        <p:nvSpPr>
          <p:cNvPr id="9" name="Rectangle 8">
            <a:extLst>
              <a:ext uri="{FF2B5EF4-FFF2-40B4-BE49-F238E27FC236}">
                <a16:creationId xmlns:a16="http://schemas.microsoft.com/office/drawing/2014/main" xmlns="" id="{07573EF8-3899-4660-BBBF-CBD5B0BC059B}"/>
              </a:ext>
            </a:extLst>
          </p:cNvPr>
          <p:cNvSpPr/>
          <p:nvPr/>
        </p:nvSpPr>
        <p:spPr>
          <a:xfrm>
            <a:off x="789709" y="4610083"/>
            <a:ext cx="8728364" cy="707886"/>
          </a:xfrm>
          <a:prstGeom prst="rect">
            <a:avLst/>
          </a:prstGeom>
          <a:noFill/>
        </p:spPr>
        <p:txBody>
          <a:bodyPr wrap="square" lIns="91440" tIns="45720" rIns="91440" bIns="45720">
            <a:spAutoFit/>
          </a:bodyPr>
          <a:lstStyle/>
          <a:p>
            <a:pPr algn="ctr"/>
            <a:r>
              <a:rPr lang="en-US" sz="4000" dirty="0">
                <a:ln w="0"/>
                <a:solidFill>
                  <a:schemeClr val="accent5">
                    <a:lumMod val="75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4</a:t>
            </a:r>
            <a:r>
              <a:rPr lang="en-US" sz="4000" b="0" cap="none" spc="0" dirty="0">
                <a:ln w="0"/>
                <a:solidFill>
                  <a:schemeClr val="accent5">
                    <a:lumMod val="75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b="0" cap="none" spc="0" dirty="0" err="1" smtClean="0">
                <a:ln w="0"/>
                <a:solidFill>
                  <a:schemeClr val="accent5">
                    <a:lumMod val="75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নেটওয়ার্ক</a:t>
            </a:r>
            <a:r>
              <a:rPr lang="en-US" sz="4000" dirty="0" smtClean="0">
                <a:ln w="0"/>
                <a:solidFill>
                  <a:schemeClr val="accent5">
                    <a:lumMod val="75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accent5">
                    <a:lumMod val="75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ডিভাইসের</a:t>
            </a:r>
            <a:r>
              <a:rPr lang="en-US" sz="4000" dirty="0">
                <a:ln w="0"/>
                <a:solidFill>
                  <a:schemeClr val="accent5">
                    <a:lumMod val="75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accent5">
                    <a:lumMod val="75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কাজ</a:t>
            </a:r>
            <a:r>
              <a:rPr lang="en-US" sz="4000" dirty="0">
                <a:ln w="0"/>
                <a:solidFill>
                  <a:schemeClr val="accent5">
                    <a:lumMod val="75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smtClean="0">
                <a:ln w="0"/>
                <a:solidFill>
                  <a:schemeClr val="accent5">
                    <a:lumMod val="75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বর্ণনা</a:t>
            </a:r>
            <a:r>
              <a:rPr lang="en-US" sz="4000" dirty="0" smtClean="0">
                <a:ln w="0"/>
                <a:solidFill>
                  <a:schemeClr val="accent5">
                    <a:lumMod val="75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smtClean="0">
                <a:ln w="0"/>
                <a:solidFill>
                  <a:schemeClr val="accent5">
                    <a:lumMod val="75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করতে</a:t>
            </a:r>
            <a:r>
              <a:rPr lang="en-US" sz="4000" dirty="0" smtClean="0">
                <a:ln w="0"/>
                <a:solidFill>
                  <a:schemeClr val="accent5">
                    <a:lumMod val="75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accent5">
                    <a:lumMod val="75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পারবে</a:t>
            </a:r>
            <a:r>
              <a:rPr lang="en-US" sz="4000" dirty="0">
                <a:ln w="0"/>
                <a:solidFill>
                  <a:schemeClr val="accent5">
                    <a:lumMod val="75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endParaRPr lang="en-US" sz="5400" b="0" cap="none" spc="0" dirty="0">
              <a:ln w="0"/>
              <a:solidFill>
                <a:schemeClr val="accent5">
                  <a:lumMod val="75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endParaRPr>
          </a:p>
        </p:txBody>
      </p:sp>
      <p:sp>
        <p:nvSpPr>
          <p:cNvPr id="10" name="Rectangle 9">
            <a:extLst>
              <a:ext uri="{FF2B5EF4-FFF2-40B4-BE49-F238E27FC236}">
                <a16:creationId xmlns:a16="http://schemas.microsoft.com/office/drawing/2014/main" xmlns="" id="{35E2269A-D119-4D19-ACF6-8FA927A968D2}"/>
              </a:ext>
            </a:extLst>
          </p:cNvPr>
          <p:cNvSpPr/>
          <p:nvPr/>
        </p:nvSpPr>
        <p:spPr>
          <a:xfrm>
            <a:off x="824861" y="5357666"/>
            <a:ext cx="10975256" cy="707886"/>
          </a:xfrm>
          <a:prstGeom prst="rect">
            <a:avLst/>
          </a:prstGeom>
          <a:noFill/>
        </p:spPr>
        <p:txBody>
          <a:bodyPr wrap="square" lIns="91440" tIns="45720" rIns="91440" bIns="45720">
            <a:spAutoFit/>
          </a:bodyPr>
          <a:lstStyle/>
          <a:p>
            <a:pPr algn="ctr"/>
            <a:r>
              <a:rPr lang="en-US" sz="4000" b="0" cap="none" spc="0" dirty="0" smtClean="0">
                <a:ln w="0"/>
                <a:solidFill>
                  <a:schemeClr val="tx1">
                    <a:lumMod val="75000"/>
                    <a:lumOff val="25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5।  </a:t>
            </a:r>
            <a:r>
              <a:rPr lang="en-US" sz="4000" b="0" cap="none" spc="0" dirty="0" err="1" smtClean="0">
                <a:ln w="0"/>
                <a:solidFill>
                  <a:schemeClr val="tx1">
                    <a:lumMod val="75000"/>
                    <a:lumOff val="25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বিভিন্ন</a:t>
            </a:r>
            <a:r>
              <a:rPr lang="en-US" sz="4000" b="0" cap="none" spc="0" dirty="0" smtClean="0">
                <a:ln w="0"/>
                <a:solidFill>
                  <a:schemeClr val="tx1">
                    <a:lumMod val="75000"/>
                    <a:lumOff val="25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b="0" cap="none" spc="0" dirty="0" err="1" smtClean="0">
                <a:ln w="0"/>
                <a:solidFill>
                  <a:schemeClr val="tx1">
                    <a:lumMod val="75000"/>
                    <a:lumOff val="25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প্রকার</a:t>
            </a:r>
            <a:r>
              <a:rPr lang="en-US" sz="4000" b="0" cap="none" spc="0" dirty="0" smtClean="0">
                <a:ln w="0"/>
                <a:solidFill>
                  <a:schemeClr val="tx1">
                    <a:lumMod val="75000"/>
                    <a:lumOff val="25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b="0" cap="none" spc="0" dirty="0" err="1" smtClean="0">
                <a:ln w="0"/>
                <a:solidFill>
                  <a:schemeClr val="tx1">
                    <a:lumMod val="75000"/>
                    <a:lumOff val="25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নেটওয়ার্ক</a:t>
            </a:r>
            <a:r>
              <a:rPr lang="en-US" sz="4000" b="0" cap="none" spc="0" dirty="0" smtClean="0">
                <a:ln w="0"/>
                <a:solidFill>
                  <a:schemeClr val="tx1">
                    <a:lumMod val="75000"/>
                    <a:lumOff val="25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b="0" cap="none" spc="0" dirty="0" err="1" smtClean="0">
                <a:ln w="0"/>
                <a:solidFill>
                  <a:schemeClr val="tx1">
                    <a:lumMod val="75000"/>
                    <a:lumOff val="25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ডিভাইসের</a:t>
            </a:r>
            <a:r>
              <a:rPr lang="en-US" sz="4000" b="0" cap="none" spc="0" dirty="0" smtClean="0">
                <a:ln w="0"/>
                <a:solidFill>
                  <a:schemeClr val="tx1">
                    <a:lumMod val="75000"/>
                    <a:lumOff val="25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b="0" cap="none" spc="0" dirty="0" err="1" smtClean="0">
                <a:ln w="0"/>
                <a:solidFill>
                  <a:schemeClr val="tx1">
                    <a:lumMod val="75000"/>
                    <a:lumOff val="25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মধ্যে</a:t>
            </a:r>
            <a:r>
              <a:rPr lang="en-US" sz="4000" b="0" cap="none" spc="0" dirty="0" smtClean="0">
                <a:ln w="0"/>
                <a:solidFill>
                  <a:schemeClr val="tx1">
                    <a:lumMod val="75000"/>
                    <a:lumOff val="25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b="0" cap="none" spc="0" dirty="0" err="1" smtClean="0">
                <a:ln w="0"/>
                <a:solidFill>
                  <a:schemeClr val="tx1">
                    <a:lumMod val="75000"/>
                    <a:lumOff val="25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তুলনা</a:t>
            </a:r>
            <a:r>
              <a:rPr lang="en-US" sz="4000" b="0" cap="none" spc="0" dirty="0" smtClean="0">
                <a:ln w="0"/>
                <a:solidFill>
                  <a:schemeClr val="tx1">
                    <a:lumMod val="75000"/>
                    <a:lumOff val="25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b="0" cap="none" spc="0" dirty="0" err="1" smtClean="0">
                <a:ln w="0"/>
                <a:solidFill>
                  <a:schemeClr val="tx1">
                    <a:lumMod val="75000"/>
                    <a:lumOff val="25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করতে</a:t>
            </a:r>
            <a:r>
              <a:rPr lang="en-US" sz="4000" b="0" cap="none" spc="0" dirty="0" smtClean="0">
                <a:ln w="0"/>
                <a:solidFill>
                  <a:schemeClr val="tx1">
                    <a:lumMod val="75000"/>
                    <a:lumOff val="25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b="0" cap="none" spc="0" dirty="0" err="1" smtClean="0">
                <a:ln w="0"/>
                <a:solidFill>
                  <a:schemeClr val="tx1">
                    <a:lumMod val="75000"/>
                    <a:lumOff val="25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পারবে</a:t>
            </a:r>
            <a:r>
              <a:rPr lang="en-US" sz="4000" b="0" cap="none" spc="0" dirty="0" smtClean="0">
                <a:ln w="0"/>
                <a:solidFill>
                  <a:schemeClr val="tx1">
                    <a:lumMod val="75000"/>
                    <a:lumOff val="25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endParaRPr lang="en-US" sz="5400" b="0" cap="none" spc="0" dirty="0">
              <a:ln w="0"/>
              <a:solidFill>
                <a:schemeClr val="tx1">
                  <a:lumMod val="75000"/>
                  <a:lumOff val="25000"/>
                </a:schemeClr>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xmlns="" val="1793513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anim calcmode="lin" valueType="num">
                                      <p:cBhvr>
                                        <p:cTn id="35" dur="1000" fill="hold"/>
                                        <p:tgtEl>
                                          <p:spTgt spid="9"/>
                                        </p:tgtEl>
                                        <p:attrNameLst>
                                          <p:attrName>ppt_x</p:attrName>
                                        </p:attrNameLst>
                                      </p:cBhvr>
                                      <p:tavLst>
                                        <p:tav tm="0">
                                          <p:val>
                                            <p:strVal val="#ppt_x"/>
                                          </p:val>
                                        </p:tav>
                                        <p:tav tm="100000">
                                          <p:val>
                                            <p:strVal val="#ppt_x"/>
                                          </p:val>
                                        </p:tav>
                                      </p:tavLst>
                                    </p:anim>
                                    <p:anim calcmode="lin" valueType="num">
                                      <p:cBhvr>
                                        <p:cTn id="3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1000"/>
                                        <p:tgtEl>
                                          <p:spTgt spid="10"/>
                                        </p:tgtEl>
                                      </p:cBhvr>
                                    </p:animEffect>
                                    <p:anim calcmode="lin" valueType="num">
                                      <p:cBhvr>
                                        <p:cTn id="42" dur="1000" fill="hold"/>
                                        <p:tgtEl>
                                          <p:spTgt spid="10"/>
                                        </p:tgtEl>
                                        <p:attrNameLst>
                                          <p:attrName>ppt_x</p:attrName>
                                        </p:attrNameLst>
                                      </p:cBhvr>
                                      <p:tavLst>
                                        <p:tav tm="0">
                                          <p:val>
                                            <p:strVal val="#ppt_x"/>
                                          </p:val>
                                        </p:tav>
                                        <p:tav tm="100000">
                                          <p:val>
                                            <p:strVal val="#ppt_x"/>
                                          </p:val>
                                        </p:tav>
                                      </p:tavLst>
                                    </p:anim>
                                    <p:anim calcmode="lin" valueType="num">
                                      <p:cBhvr>
                                        <p:cTn id="4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8" grpId="0"/>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6ACC6D-8A2E-4A52-9AF6-18F95ACB8F1E}"/>
              </a:ext>
            </a:extLst>
          </p:cNvPr>
          <p:cNvSpPr>
            <a:spLocks noGrp="1"/>
          </p:cNvSpPr>
          <p:nvPr>
            <p:ph type="title"/>
          </p:nvPr>
        </p:nvSpPr>
        <p:spPr>
          <a:xfrm>
            <a:off x="839788" y="365126"/>
            <a:ext cx="10515600" cy="673966"/>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w="28575">
            <a:solidFill>
              <a:schemeClr val="tx1"/>
            </a:solidFill>
          </a:ln>
        </p:spPr>
        <p:txBody>
          <a:bodyPr>
            <a:normAutofit fontScale="90000"/>
          </a:bodyPr>
          <a:lstStyle/>
          <a:p>
            <a:pPr algn="ctr"/>
            <a:r>
              <a:rPr lang="en-US" b="1" dirty="0" err="1">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আমরা</a:t>
            </a:r>
            <a:r>
              <a:rPr lang="en-US" b="1" dirty="0">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 </a:t>
            </a:r>
            <a:r>
              <a:rPr lang="en-US" b="1" dirty="0" err="1">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কতগুল</a:t>
            </a:r>
            <a:r>
              <a:rPr lang="as-IN" b="1" dirty="0">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a:t>
            </a:r>
            <a:r>
              <a:rPr lang="en-US" b="1" dirty="0">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 </a:t>
            </a:r>
            <a:r>
              <a:rPr lang="en-US" b="1" dirty="0" err="1" smtClean="0">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নেটওয়ার্ক</a:t>
            </a:r>
            <a:r>
              <a:rPr lang="en-US" b="1" dirty="0" smtClean="0">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 </a:t>
            </a:r>
            <a:r>
              <a:rPr lang="en-US" b="1" dirty="0" err="1">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ডিভাইসের</a:t>
            </a:r>
            <a:r>
              <a:rPr lang="en-US" b="1" dirty="0">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  </a:t>
            </a:r>
            <a:r>
              <a:rPr lang="en-US" b="1" dirty="0" err="1">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ছবি</a:t>
            </a:r>
            <a:r>
              <a:rPr lang="en-US" b="1" dirty="0">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 </a:t>
            </a:r>
            <a:r>
              <a:rPr lang="en-US" b="1" dirty="0" err="1">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দেখি</a:t>
            </a:r>
            <a:r>
              <a:rPr lang="en-US" b="1" dirty="0">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a:t>
            </a:r>
          </a:p>
        </p:txBody>
      </p:sp>
      <p:sp>
        <p:nvSpPr>
          <p:cNvPr id="3" name="Text Placeholder 2">
            <a:extLst>
              <a:ext uri="{FF2B5EF4-FFF2-40B4-BE49-F238E27FC236}">
                <a16:creationId xmlns:a16="http://schemas.microsoft.com/office/drawing/2014/main" xmlns="" id="{4A66ED15-94BF-4EB2-940D-11AB9AD556F7}"/>
              </a:ext>
            </a:extLst>
          </p:cNvPr>
          <p:cNvSpPr>
            <a:spLocks noGrp="1"/>
          </p:cNvSpPr>
          <p:nvPr>
            <p:ph type="body" idx="1"/>
          </p:nvPr>
        </p:nvSpPr>
        <p:spPr>
          <a:xfrm>
            <a:off x="839788" y="1262062"/>
            <a:ext cx="5157787" cy="673965"/>
          </a:xfrm>
          <a:gradFill flip="none" rotWithShape="1">
            <a:gsLst>
              <a:gs pos="0">
                <a:srgbClr val="92D050"/>
              </a:gs>
              <a:gs pos="100000">
                <a:schemeClr val="accent1">
                  <a:tint val="44500"/>
                  <a:satMod val="160000"/>
                </a:schemeClr>
              </a:gs>
              <a:gs pos="100000">
                <a:schemeClr val="accent1">
                  <a:tint val="23500"/>
                  <a:satMod val="160000"/>
                </a:schemeClr>
              </a:gs>
            </a:gsLst>
            <a:path path="circle">
              <a:fillToRect l="50000" t="50000" r="50000" b="50000"/>
            </a:path>
            <a:tileRect/>
          </a:gradFill>
        </p:spPr>
        <p:txBody>
          <a:bodyPr>
            <a:normAutofit/>
          </a:bodyPr>
          <a:lstStyle/>
          <a:p>
            <a:pPr algn="ctr"/>
            <a:r>
              <a:rPr lang="en-US" sz="3600" dirty="0" err="1"/>
              <a:t>ডিভাইসের</a:t>
            </a:r>
            <a:r>
              <a:rPr lang="en-US" sz="3600" dirty="0"/>
              <a:t> </a:t>
            </a:r>
            <a:r>
              <a:rPr lang="en-US" sz="3600" dirty="0" err="1"/>
              <a:t>বিবরণ</a:t>
            </a:r>
            <a:endParaRPr lang="en-US" sz="3600" dirty="0"/>
          </a:p>
        </p:txBody>
      </p:sp>
      <p:sp>
        <p:nvSpPr>
          <p:cNvPr id="5" name="Text Placeholder 4">
            <a:extLst>
              <a:ext uri="{FF2B5EF4-FFF2-40B4-BE49-F238E27FC236}">
                <a16:creationId xmlns:a16="http://schemas.microsoft.com/office/drawing/2014/main" xmlns="" id="{F3BE5520-4033-4784-A194-0FF967CFCC6C}"/>
              </a:ext>
            </a:extLst>
          </p:cNvPr>
          <p:cNvSpPr>
            <a:spLocks noGrp="1"/>
          </p:cNvSpPr>
          <p:nvPr>
            <p:ph type="body" sz="quarter" idx="3"/>
          </p:nvPr>
        </p:nvSpPr>
        <p:spPr>
          <a:xfrm>
            <a:off x="6172200" y="1262063"/>
            <a:ext cx="5183188" cy="673966"/>
          </a:xfrm>
          <a:gradFill flip="none" rotWithShape="1">
            <a:gsLst>
              <a:gs pos="0">
                <a:schemeClr val="accent4">
                  <a:lumMod val="40000"/>
                  <a:lumOff val="60000"/>
                </a:schemeClr>
              </a:gs>
              <a:gs pos="94000">
                <a:schemeClr val="accent1">
                  <a:tint val="44500"/>
                  <a:satMod val="160000"/>
                </a:schemeClr>
              </a:gs>
              <a:gs pos="100000">
                <a:schemeClr val="accent1">
                  <a:tint val="23500"/>
                  <a:satMod val="160000"/>
                </a:schemeClr>
              </a:gs>
            </a:gsLst>
            <a:path path="circle">
              <a:fillToRect l="100000" b="100000"/>
            </a:path>
            <a:tileRect t="-100000" r="-100000"/>
          </a:gradFill>
        </p:spPr>
        <p:txBody>
          <a:bodyPr>
            <a:normAutofit/>
          </a:bodyPr>
          <a:lstStyle/>
          <a:p>
            <a:pPr algn="ctr"/>
            <a:r>
              <a:rPr lang="en-US" sz="3600" dirty="0" err="1"/>
              <a:t>ডিভাইসের</a:t>
            </a:r>
            <a:r>
              <a:rPr lang="en-US" sz="3600" dirty="0"/>
              <a:t> </a:t>
            </a:r>
            <a:r>
              <a:rPr lang="en-US" sz="3600" dirty="0" err="1"/>
              <a:t>ছবি</a:t>
            </a:r>
            <a:endParaRPr lang="en-US" sz="3600" dirty="0"/>
          </a:p>
        </p:txBody>
      </p:sp>
      <p:sp>
        <p:nvSpPr>
          <p:cNvPr id="9" name="Rectangle 8"/>
          <p:cNvSpPr/>
          <p:nvPr/>
        </p:nvSpPr>
        <p:spPr>
          <a:xfrm>
            <a:off x="6345382" y="2105891"/>
            <a:ext cx="5070763" cy="3934691"/>
          </a:xfrm>
          <a:prstGeom prst="rect">
            <a:avLst/>
          </a:prstGeom>
          <a:blipFill>
            <a:blip r:embed="rId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smtClean="0"/>
          </a:p>
          <a:p>
            <a:pPr algn="ctr"/>
            <a:endParaRPr lang="en-US" b="1" dirty="0" smtClean="0"/>
          </a:p>
          <a:p>
            <a:pPr algn="ctr"/>
            <a:endParaRPr lang="en-US" b="1" dirty="0" smtClean="0"/>
          </a:p>
          <a:p>
            <a:pPr algn="ctr"/>
            <a:endParaRPr lang="en-US" b="1" dirty="0" smtClean="0"/>
          </a:p>
          <a:p>
            <a:pPr algn="ctr"/>
            <a:endParaRPr lang="en-US" b="1" dirty="0" smtClean="0"/>
          </a:p>
          <a:p>
            <a:pPr algn="ctr"/>
            <a:endParaRPr lang="en-US" b="1" dirty="0" smtClean="0"/>
          </a:p>
          <a:p>
            <a:pPr algn="ctr"/>
            <a:endParaRPr lang="en-US" b="1" dirty="0" smtClean="0"/>
          </a:p>
          <a:p>
            <a:pPr algn="ctr"/>
            <a:endParaRPr lang="en-US" b="1" dirty="0" smtClean="0"/>
          </a:p>
          <a:p>
            <a:pPr algn="ctr"/>
            <a:endParaRPr lang="en-US" b="1" dirty="0" smtClean="0"/>
          </a:p>
          <a:p>
            <a:pPr algn="ctr"/>
            <a:endParaRPr lang="en-US" b="1" dirty="0" smtClean="0"/>
          </a:p>
          <a:p>
            <a:pPr algn="ctr"/>
            <a:endParaRPr lang="en-US" b="1" dirty="0" smtClean="0"/>
          </a:p>
          <a:p>
            <a:pPr algn="ctr"/>
            <a:endParaRPr lang="en-US" b="1" dirty="0" smtClean="0"/>
          </a:p>
          <a:p>
            <a:pPr algn="ctr"/>
            <a:endParaRPr lang="en-US" b="1" dirty="0" smtClean="0"/>
          </a:p>
          <a:p>
            <a:pPr algn="ctr"/>
            <a:endParaRPr lang="en-US" b="1" dirty="0" smtClean="0"/>
          </a:p>
          <a:p>
            <a:pPr algn="ctr"/>
            <a:endParaRPr lang="en-US" b="1" dirty="0" smtClean="0"/>
          </a:p>
          <a:p>
            <a:pPr algn="ctr"/>
            <a:endParaRPr lang="en-US" sz="2000" b="1" dirty="0" smtClean="0"/>
          </a:p>
          <a:p>
            <a:pPr algn="ctr"/>
            <a:r>
              <a:rPr lang="en-US" sz="2000" b="1" dirty="0" err="1" smtClean="0">
                <a:ln>
                  <a:solidFill>
                    <a:schemeClr val="tx1"/>
                  </a:solidFill>
                </a:ln>
                <a:solidFill>
                  <a:schemeClr val="tx1"/>
                </a:solidFill>
              </a:rPr>
              <a:t>হাব</a:t>
            </a:r>
            <a:r>
              <a:rPr lang="en-US" sz="2000" b="1" dirty="0" smtClean="0">
                <a:ln>
                  <a:solidFill>
                    <a:schemeClr val="tx1"/>
                  </a:solidFill>
                </a:ln>
                <a:solidFill>
                  <a:schemeClr val="tx1"/>
                </a:solidFill>
              </a:rPr>
              <a:t>(HUB)</a:t>
            </a:r>
            <a:endParaRPr lang="en-US" b="1" dirty="0">
              <a:ln>
                <a:solidFill>
                  <a:schemeClr val="tx1"/>
                </a:solidFill>
              </a:ln>
              <a:solidFill>
                <a:schemeClr val="tx1"/>
              </a:solidFill>
            </a:endParaRPr>
          </a:p>
        </p:txBody>
      </p:sp>
      <p:pic>
        <p:nvPicPr>
          <p:cNvPr id="1026" name="Picture 2"/>
          <p:cNvPicPr>
            <a:picLocks noGrp="1" noChangeAspect="1" noChangeArrowheads="1"/>
          </p:cNvPicPr>
          <p:nvPr>
            <p:ph sz="half" idx="2"/>
          </p:nvPr>
        </p:nvPicPr>
        <p:blipFill>
          <a:blip r:embed="rId3"/>
          <a:srcRect/>
          <a:stretch>
            <a:fillRect/>
          </a:stretch>
        </p:blipFill>
        <p:spPr bwMode="auto">
          <a:xfrm>
            <a:off x="900545" y="2202874"/>
            <a:ext cx="4918364" cy="3879272"/>
          </a:xfrm>
          <a:prstGeom prst="rect">
            <a:avLst/>
          </a:prstGeom>
          <a:noFill/>
          <a:ln w="9525">
            <a:noFill/>
            <a:miter lim="800000"/>
            <a:headEnd/>
            <a:tailEnd/>
          </a:ln>
          <a:effectLst/>
        </p:spPr>
      </p:pic>
    </p:spTree>
    <p:extLst>
      <p:ext uri="{BB962C8B-B14F-4D97-AF65-F5344CB8AC3E}">
        <p14:creationId xmlns:p14="http://schemas.microsoft.com/office/powerpoint/2010/main" xmlns="" val="409568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grpId="0" nodeType="clickEffect">
                                  <p:stCondLst>
                                    <p:cond delay="0"/>
                                  </p:stCondLst>
                                  <p:iterate type="lt">
                                    <p:tmPct val="4000"/>
                                  </p:iterate>
                                  <p:childTnLst>
                                    <p:set>
                                      <p:cBhvr override="childStyle">
                                        <p:cTn id="6" dur="500" fill="hold"/>
                                        <p:tgtEl>
                                          <p:spTgt spid="2"/>
                                        </p:tgtEl>
                                        <p:attrNameLst>
                                          <p:attrName>style.textDecorationUnderline</p:attrName>
                                        </p:attrNameLst>
                                      </p:cBhvr>
                                      <p:to>
                                        <p:strVal val="true"/>
                                      </p:to>
                                    </p:set>
                                  </p:childTnLst>
                                </p:cTn>
                              </p:par>
                              <p:par>
                                <p:cTn id="7" presetID="15" presetClass="entr" presetSubtype="0" fill="hold" grpId="0" nodeType="withEffect">
                                  <p:stCondLst>
                                    <p:cond delay="0"/>
                                  </p:stCondLst>
                                  <p:childTnLst>
                                    <p:set>
                                      <p:cBhvr>
                                        <p:cTn id="8" dur="1" fill="hold">
                                          <p:stCondLst>
                                            <p:cond delay="0"/>
                                          </p:stCondLst>
                                        </p:cTn>
                                        <p:tgtEl>
                                          <p:spTgt spid="5">
                                            <p:bg/>
                                          </p:spTgt>
                                        </p:tgtEl>
                                        <p:attrNameLst>
                                          <p:attrName>style.visibility</p:attrName>
                                        </p:attrNameLst>
                                      </p:cBhvr>
                                      <p:to>
                                        <p:strVal val="visible"/>
                                      </p:to>
                                    </p:set>
                                    <p:anim calcmode="lin" valueType="num">
                                      <p:cBhvr>
                                        <p:cTn id="9" dur="1000" fill="hold"/>
                                        <p:tgtEl>
                                          <p:spTgt spid="5">
                                            <p:bg/>
                                          </p:spTgt>
                                        </p:tgtEl>
                                        <p:attrNameLst>
                                          <p:attrName>ppt_w</p:attrName>
                                        </p:attrNameLst>
                                      </p:cBhvr>
                                      <p:tavLst>
                                        <p:tav tm="0">
                                          <p:val>
                                            <p:fltVal val="0"/>
                                          </p:val>
                                        </p:tav>
                                        <p:tav tm="100000">
                                          <p:val>
                                            <p:strVal val="#ppt_w"/>
                                          </p:val>
                                        </p:tav>
                                      </p:tavLst>
                                    </p:anim>
                                    <p:anim calcmode="lin" valueType="num">
                                      <p:cBhvr>
                                        <p:cTn id="10" dur="1000" fill="hold"/>
                                        <p:tgtEl>
                                          <p:spTgt spid="5">
                                            <p:bg/>
                                          </p:spTgt>
                                        </p:tgtEl>
                                        <p:attrNameLst>
                                          <p:attrName>ppt_h</p:attrName>
                                        </p:attrNameLst>
                                      </p:cBhvr>
                                      <p:tavLst>
                                        <p:tav tm="0">
                                          <p:val>
                                            <p:fltVal val="0"/>
                                          </p:val>
                                        </p:tav>
                                        <p:tav tm="100000">
                                          <p:val>
                                            <p:strVal val="#ppt_h"/>
                                          </p:val>
                                        </p:tav>
                                      </p:tavLst>
                                    </p:anim>
                                    <p:anim calcmode="lin" valueType="num">
                                      <p:cBhvr>
                                        <p:cTn id="11" dur="1000" fill="hold"/>
                                        <p:tgtEl>
                                          <p:spTgt spid="5">
                                            <p:bg/>
                                          </p:spTgt>
                                        </p:tgtEl>
                                        <p:attrNameLst>
                                          <p:attrName>ppt_x</p:attrName>
                                        </p:attrNameLst>
                                      </p:cBhvr>
                                      <p:tavLst>
                                        <p:tav tm="0" fmla="#ppt_x+(cos(-2*pi*(1-$))*-#ppt_x-sin(-2*pi*(1-$))*(1-#ppt_y))*(1-$)">
                                          <p:val>
                                            <p:fltVal val="0"/>
                                          </p:val>
                                        </p:tav>
                                        <p:tav tm="100000">
                                          <p:val>
                                            <p:fltVal val="1"/>
                                          </p:val>
                                        </p:tav>
                                      </p:tavLst>
                                    </p:anim>
                                    <p:anim calcmode="lin" valueType="num">
                                      <p:cBhvr>
                                        <p:cTn id="12" dur="1000" fill="hold"/>
                                        <p:tgtEl>
                                          <p:spTgt spid="5">
                                            <p:bg/>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3" fill="hold">
                      <p:stCondLst>
                        <p:cond delay="indefinite"/>
                      </p:stCondLst>
                      <p:childTnLst>
                        <p:par>
                          <p:cTn id="14" fill="hold">
                            <p:stCondLst>
                              <p:cond delay="0"/>
                            </p:stCondLst>
                            <p:childTnLst>
                              <p:par>
                                <p:cTn id="15" presetID="15" presetClass="entr" presetSubtype="0"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19" dur="1000" fill="hold"/>
                                        <p:tgtEl>
                                          <p:spTgt spid="5">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5">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1" fill="hold">
                      <p:stCondLst>
                        <p:cond delay="indefinite"/>
                      </p:stCondLst>
                      <p:childTnLst>
                        <p:par>
                          <p:cTn id="22" fill="hold">
                            <p:stCondLst>
                              <p:cond delay="0"/>
                            </p:stCondLst>
                            <p:childTnLst>
                              <p:par>
                                <p:cTn id="23" presetID="18" presetClass="entr" presetSubtype="12" fill="hold" grpId="0" nodeType="clickEffect">
                                  <p:stCondLst>
                                    <p:cond delay="0"/>
                                  </p:stCondLst>
                                  <p:childTnLst>
                                    <p:set>
                                      <p:cBhvr>
                                        <p:cTn id="24" dur="1" fill="hold">
                                          <p:stCondLst>
                                            <p:cond delay="0"/>
                                          </p:stCondLst>
                                        </p:cTn>
                                        <p:tgtEl>
                                          <p:spTgt spid="3">
                                            <p:bg/>
                                          </p:spTgt>
                                        </p:tgtEl>
                                        <p:attrNameLst>
                                          <p:attrName>style.visibility</p:attrName>
                                        </p:attrNameLst>
                                      </p:cBhvr>
                                      <p:to>
                                        <p:strVal val="visible"/>
                                      </p:to>
                                    </p:set>
                                    <p:animEffect transition="in" filter="strips(downLeft)">
                                      <p:cBhvr>
                                        <p:cTn id="25" dur="500"/>
                                        <p:tgtEl>
                                          <p:spTgt spid="3">
                                            <p:bg/>
                                          </p:spTgt>
                                        </p:tgtEl>
                                      </p:cBhvr>
                                    </p:animEffect>
                                  </p:childTnLst>
                                </p:cTn>
                              </p:par>
                            </p:childTnLst>
                          </p:cTn>
                        </p:par>
                      </p:childTnLst>
                    </p:cTn>
                  </p:par>
                  <p:par>
                    <p:cTn id="26" fill="hold">
                      <p:stCondLst>
                        <p:cond delay="indefinite"/>
                      </p:stCondLst>
                      <p:childTnLst>
                        <p:par>
                          <p:cTn id="27" fill="hold">
                            <p:stCondLst>
                              <p:cond delay="0"/>
                            </p:stCondLst>
                            <p:childTnLst>
                              <p:par>
                                <p:cTn id="28" presetID="18" presetClass="entr" presetSubtype="12" fill="hold" grpId="0" nodeType="clickEffect">
                                  <p:stCondLst>
                                    <p:cond delay="0"/>
                                  </p:stCondLst>
                                  <p:childTnLst>
                                    <p:set>
                                      <p:cBhvr>
                                        <p:cTn id="29" dur="1" fill="hold">
                                          <p:stCondLst>
                                            <p:cond delay="0"/>
                                          </p:stCondLst>
                                        </p:cTn>
                                        <p:tgtEl>
                                          <p:spTgt spid="3">
                                            <p:txEl>
                                              <p:pRg st="0" end="0"/>
                                            </p:txEl>
                                          </p:spTgt>
                                        </p:tgtEl>
                                        <p:attrNameLst>
                                          <p:attrName>style.visibility</p:attrName>
                                        </p:attrNameLst>
                                      </p:cBhvr>
                                      <p:to>
                                        <p:strVal val="visible"/>
                                      </p:to>
                                    </p:set>
                                    <p:animEffect transition="in" filter="strips(downLeft)">
                                      <p:cBhvr>
                                        <p:cTn id="30" dur="500"/>
                                        <p:tgtEl>
                                          <p:spTgt spid="3">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4"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 to="" calcmode="lin" valueType="num">
                                      <p:cBhvr>
                                        <p:cTn id="35" dur="1" fill="hold"/>
                                        <p:tgtEl>
                                          <p:spTgt spid="9"/>
                                        </p:tgtEl>
                                        <p:attrNameLst>
                                          <p:attrName/>
                                        </p:attrNameLst>
                                      </p:cBhvr>
                                    </p:anim>
                                  </p:childTnLst>
                                </p:cTn>
                              </p:par>
                            </p:childTnLst>
                          </p:cTn>
                        </p:par>
                      </p:childTnLst>
                    </p:cTn>
                  </p:par>
                  <p:par>
                    <p:cTn id="36" fill="hold">
                      <p:stCondLst>
                        <p:cond delay="indefinite"/>
                      </p:stCondLst>
                      <p:childTnLst>
                        <p:par>
                          <p:cTn id="37" fill="hold">
                            <p:stCondLst>
                              <p:cond delay="0"/>
                            </p:stCondLst>
                            <p:childTnLst>
                              <p:par>
                                <p:cTn id="38" presetID="23" presetClass="entr" presetSubtype="16" fill="hold" nodeType="clickEffect">
                                  <p:stCondLst>
                                    <p:cond delay="0"/>
                                  </p:stCondLst>
                                  <p:childTnLst>
                                    <p:set>
                                      <p:cBhvr>
                                        <p:cTn id="39" dur="1" fill="hold">
                                          <p:stCondLst>
                                            <p:cond delay="0"/>
                                          </p:stCondLst>
                                        </p:cTn>
                                        <p:tgtEl>
                                          <p:spTgt spid="1026"/>
                                        </p:tgtEl>
                                        <p:attrNameLst>
                                          <p:attrName>style.visibility</p:attrName>
                                        </p:attrNameLst>
                                      </p:cBhvr>
                                      <p:to>
                                        <p:strVal val="visible"/>
                                      </p:to>
                                    </p:set>
                                    <p:anim calcmode="lin" valueType="num">
                                      <p:cBhvr>
                                        <p:cTn id="40" dur="5000" fill="hold"/>
                                        <p:tgtEl>
                                          <p:spTgt spid="1026"/>
                                        </p:tgtEl>
                                        <p:attrNameLst>
                                          <p:attrName>ppt_w</p:attrName>
                                        </p:attrNameLst>
                                      </p:cBhvr>
                                      <p:tavLst>
                                        <p:tav tm="0">
                                          <p:val>
                                            <p:fltVal val="0"/>
                                          </p:val>
                                        </p:tav>
                                        <p:tav tm="100000">
                                          <p:val>
                                            <p:strVal val="#ppt_w"/>
                                          </p:val>
                                        </p:tav>
                                      </p:tavLst>
                                    </p:anim>
                                    <p:anim calcmode="lin" valueType="num">
                                      <p:cBhvr>
                                        <p:cTn id="41" dur="5000" fill="hold"/>
                                        <p:tgtEl>
                                          <p:spTgt spid="102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P spid="5" grpId="0" build="p"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xmlns="" id="{BEA0AB80-C532-4642-BA6D-D7422E588B49}"/>
              </a:ext>
            </a:extLst>
          </p:cNvPr>
          <p:cNvSpPr txBox="1">
            <a:spLocks/>
          </p:cNvSpPr>
          <p:nvPr/>
        </p:nvSpPr>
        <p:spPr>
          <a:xfrm>
            <a:off x="6172200" y="1262063"/>
            <a:ext cx="5183188" cy="673966"/>
          </a:xfrm>
          <a:prstGeom prst="rect">
            <a:avLst/>
          </a:prstGeom>
          <a:gradFill flip="none" rotWithShape="1">
            <a:gsLst>
              <a:gs pos="82000">
                <a:schemeClr val="accent4">
                  <a:lumMod val="40000"/>
                  <a:lumOff val="60000"/>
                </a:schemeClr>
              </a:gs>
              <a:gs pos="94000">
                <a:schemeClr val="accent1">
                  <a:tint val="44500"/>
                  <a:satMod val="160000"/>
                </a:schemeClr>
              </a:gs>
              <a:gs pos="100000">
                <a:schemeClr val="accent1">
                  <a:tint val="23500"/>
                  <a:satMod val="160000"/>
                </a:schemeClr>
              </a:gs>
            </a:gsLst>
            <a:path path="circle">
              <a:fillToRect l="100000" b="100000"/>
            </a:path>
            <a:tileRect t="-100000" r="-100000"/>
          </a:gradFill>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3600" dirty="0" err="1"/>
              <a:t>ডিভাইসের</a:t>
            </a:r>
            <a:r>
              <a:rPr lang="en-US" sz="3600" dirty="0"/>
              <a:t> </a:t>
            </a:r>
            <a:r>
              <a:rPr lang="en-US" sz="3600" dirty="0" err="1"/>
              <a:t>ছবি</a:t>
            </a:r>
            <a:endParaRPr lang="en-US" sz="3600" dirty="0"/>
          </a:p>
        </p:txBody>
      </p:sp>
      <p:sp>
        <p:nvSpPr>
          <p:cNvPr id="10" name="Text Placeholder 2">
            <a:extLst>
              <a:ext uri="{FF2B5EF4-FFF2-40B4-BE49-F238E27FC236}">
                <a16:creationId xmlns:a16="http://schemas.microsoft.com/office/drawing/2014/main" xmlns="" id="{654ECE09-AB50-43A0-AA76-2336622AEF4B}"/>
              </a:ext>
            </a:extLst>
          </p:cNvPr>
          <p:cNvSpPr>
            <a:spLocks noGrp="1"/>
          </p:cNvSpPr>
          <p:nvPr>
            <p:ph type="body" idx="1"/>
          </p:nvPr>
        </p:nvSpPr>
        <p:spPr>
          <a:xfrm>
            <a:off x="839788" y="1262062"/>
            <a:ext cx="5157787" cy="673965"/>
          </a:xfrm>
          <a:gradFill flip="none" rotWithShape="1">
            <a:gsLst>
              <a:gs pos="0">
                <a:srgbClr val="92D050"/>
              </a:gs>
              <a:gs pos="35000">
                <a:schemeClr val="accent1">
                  <a:tint val="44500"/>
                  <a:satMod val="160000"/>
                </a:schemeClr>
              </a:gs>
              <a:gs pos="100000">
                <a:schemeClr val="accent1">
                  <a:tint val="23500"/>
                  <a:satMod val="160000"/>
                </a:schemeClr>
              </a:gs>
            </a:gsLst>
            <a:path path="circle">
              <a:fillToRect l="50000" t="50000" r="50000" b="50000"/>
            </a:path>
            <a:tileRect/>
          </a:gradFill>
        </p:spPr>
        <p:txBody>
          <a:bodyPr>
            <a:normAutofit/>
          </a:bodyPr>
          <a:lstStyle/>
          <a:p>
            <a:pPr algn="ctr"/>
            <a:r>
              <a:rPr lang="en-US" sz="3600" dirty="0" err="1"/>
              <a:t>ডিভাইসের</a:t>
            </a:r>
            <a:r>
              <a:rPr lang="en-US" sz="3600" dirty="0"/>
              <a:t> </a:t>
            </a:r>
            <a:r>
              <a:rPr lang="en-US" sz="3600" dirty="0" err="1"/>
              <a:t>বিবরণ</a:t>
            </a:r>
            <a:endParaRPr lang="en-US" sz="3600" dirty="0"/>
          </a:p>
        </p:txBody>
      </p:sp>
      <p:sp>
        <p:nvSpPr>
          <p:cNvPr id="9" name="Rectangle 8"/>
          <p:cNvSpPr/>
          <p:nvPr/>
        </p:nvSpPr>
        <p:spPr>
          <a:xfrm>
            <a:off x="6303818" y="2133600"/>
            <a:ext cx="5056909" cy="3934691"/>
          </a:xfrm>
          <a:prstGeom prst="rect">
            <a:avLst/>
          </a:prstGeom>
          <a:blipFill>
            <a:blip r:embed="rId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smtClean="0"/>
          </a:p>
          <a:p>
            <a:pPr algn="ctr"/>
            <a:endParaRPr lang="en-US" sz="2400" b="1" dirty="0" smtClean="0"/>
          </a:p>
          <a:p>
            <a:pPr algn="ctr"/>
            <a:endParaRPr lang="en-US" sz="2400" b="1" dirty="0" smtClean="0"/>
          </a:p>
          <a:p>
            <a:pPr algn="ctr"/>
            <a:endParaRPr lang="en-US" sz="2400" b="1" dirty="0" smtClean="0"/>
          </a:p>
          <a:p>
            <a:pPr algn="ctr"/>
            <a:endParaRPr lang="en-US" sz="2400" b="1" dirty="0" smtClean="0"/>
          </a:p>
          <a:p>
            <a:pPr algn="ctr"/>
            <a:endParaRPr lang="en-US" sz="2400" b="1" dirty="0" smtClean="0"/>
          </a:p>
          <a:p>
            <a:pPr algn="ctr"/>
            <a:endParaRPr lang="en-US" sz="2400" b="1" dirty="0" smtClean="0"/>
          </a:p>
          <a:p>
            <a:pPr algn="ctr"/>
            <a:endParaRPr lang="en-US" sz="2400" b="1" dirty="0" smtClean="0"/>
          </a:p>
          <a:p>
            <a:pPr algn="ctr"/>
            <a:endParaRPr lang="en-US" sz="2400" b="1" dirty="0" smtClean="0"/>
          </a:p>
          <a:p>
            <a:pPr algn="ctr"/>
            <a:endParaRPr lang="en-US" sz="2400" b="1" dirty="0" smtClean="0"/>
          </a:p>
          <a:p>
            <a:pPr algn="ctr"/>
            <a:endParaRPr lang="en-US" sz="2400" b="1" dirty="0" smtClean="0"/>
          </a:p>
          <a:p>
            <a:pPr algn="ctr"/>
            <a:endParaRPr lang="en-US" sz="2400" b="1" dirty="0" smtClean="0"/>
          </a:p>
          <a:p>
            <a:pPr algn="ctr"/>
            <a:endParaRPr lang="en-US" sz="2400" b="1" dirty="0" smtClean="0"/>
          </a:p>
          <a:p>
            <a:pPr algn="ctr"/>
            <a:r>
              <a:rPr lang="en-US" sz="2400" b="1" dirty="0" err="1" smtClean="0">
                <a:ln>
                  <a:solidFill>
                    <a:sysClr val="windowText" lastClr="000000"/>
                  </a:solidFill>
                </a:ln>
                <a:solidFill>
                  <a:schemeClr val="tx1"/>
                </a:solidFill>
              </a:rPr>
              <a:t>সুইচ</a:t>
            </a:r>
            <a:r>
              <a:rPr lang="en-US" sz="2400" b="1" dirty="0" smtClean="0">
                <a:ln>
                  <a:solidFill>
                    <a:sysClr val="windowText" lastClr="000000"/>
                  </a:solidFill>
                </a:ln>
                <a:solidFill>
                  <a:schemeClr val="tx1"/>
                </a:solidFill>
              </a:rPr>
              <a:t>(Switch)</a:t>
            </a:r>
            <a:endParaRPr lang="en-US" sz="2400" b="1" dirty="0">
              <a:ln>
                <a:solidFill>
                  <a:sysClr val="windowText" lastClr="000000"/>
                </a:solidFill>
              </a:ln>
              <a:solidFill>
                <a:schemeClr val="tx1"/>
              </a:solidFill>
            </a:endParaRPr>
          </a:p>
        </p:txBody>
      </p:sp>
      <p:sp>
        <p:nvSpPr>
          <p:cNvPr id="11" name="Title 1">
            <a:extLst>
              <a:ext uri="{FF2B5EF4-FFF2-40B4-BE49-F238E27FC236}">
                <a16:creationId xmlns:a16="http://schemas.microsoft.com/office/drawing/2014/main" xmlns="" id="{BC6ACC6D-8A2E-4A52-9AF6-18F95ACB8F1E}"/>
              </a:ext>
            </a:extLst>
          </p:cNvPr>
          <p:cNvSpPr>
            <a:spLocks noGrp="1"/>
          </p:cNvSpPr>
          <p:nvPr>
            <p:ph type="title"/>
          </p:nvPr>
        </p:nvSpPr>
        <p:spPr>
          <a:xfrm>
            <a:off x="839788" y="365126"/>
            <a:ext cx="10515600" cy="673966"/>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w="28575">
            <a:solidFill>
              <a:schemeClr val="tx1"/>
            </a:solidFill>
          </a:ln>
        </p:spPr>
        <p:txBody>
          <a:bodyPr>
            <a:normAutofit fontScale="90000"/>
          </a:bodyPr>
          <a:lstStyle/>
          <a:p>
            <a:pPr algn="ctr"/>
            <a:r>
              <a:rPr lang="en-US" b="1" dirty="0" err="1">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আমরা</a:t>
            </a:r>
            <a:r>
              <a:rPr lang="en-US" b="1" dirty="0">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 </a:t>
            </a:r>
            <a:r>
              <a:rPr lang="en-US" b="1" dirty="0" err="1">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কতগুল</a:t>
            </a:r>
            <a:r>
              <a:rPr lang="as-IN" b="1" dirty="0" smtClean="0">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a:t>
            </a:r>
            <a:r>
              <a:rPr lang="en-US" b="1" dirty="0" smtClean="0">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 </a:t>
            </a:r>
            <a:r>
              <a:rPr lang="en-US" b="1" dirty="0" err="1" smtClean="0">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নেটওয়ার্ক</a:t>
            </a:r>
            <a:r>
              <a:rPr lang="en-US" b="1" dirty="0" smtClean="0">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 </a:t>
            </a:r>
            <a:r>
              <a:rPr lang="en-US" b="1" dirty="0" err="1">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ডিভাইসের</a:t>
            </a:r>
            <a:r>
              <a:rPr lang="en-US" b="1" dirty="0">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  </a:t>
            </a:r>
            <a:r>
              <a:rPr lang="en-US" b="1" dirty="0" err="1">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ছবি</a:t>
            </a:r>
            <a:r>
              <a:rPr lang="en-US" b="1" dirty="0">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 </a:t>
            </a:r>
            <a:r>
              <a:rPr lang="en-US" b="1" dirty="0" err="1">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দেখি</a:t>
            </a:r>
            <a:r>
              <a:rPr lang="en-US" b="1" dirty="0">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a:t>
            </a:r>
          </a:p>
        </p:txBody>
      </p:sp>
      <p:pic>
        <p:nvPicPr>
          <p:cNvPr id="3075" name="Picture 3"/>
          <p:cNvPicPr>
            <a:picLocks noChangeAspect="1" noChangeArrowheads="1"/>
          </p:cNvPicPr>
          <p:nvPr/>
        </p:nvPicPr>
        <p:blipFill>
          <a:blip r:embed="rId3"/>
          <a:srcRect/>
          <a:stretch>
            <a:fillRect/>
          </a:stretch>
        </p:blipFill>
        <p:spPr bwMode="auto">
          <a:xfrm>
            <a:off x="602673" y="2167370"/>
            <a:ext cx="5518076" cy="4025612"/>
          </a:xfrm>
          <a:prstGeom prst="rect">
            <a:avLst/>
          </a:prstGeom>
          <a:noFill/>
          <a:ln w="9525">
            <a:noFill/>
            <a:miter lim="800000"/>
            <a:headEnd/>
            <a:tailEnd/>
          </a:ln>
          <a:effectLst/>
        </p:spPr>
      </p:pic>
    </p:spTree>
    <p:extLst>
      <p:ext uri="{BB962C8B-B14F-4D97-AF65-F5344CB8AC3E}">
        <p14:creationId xmlns:p14="http://schemas.microsoft.com/office/powerpoint/2010/main" xmlns="" val="599642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8">
                                            <p:bg/>
                                          </p:spTgt>
                                        </p:tgtEl>
                                        <p:attrNameLst>
                                          <p:attrName>style.visibility</p:attrName>
                                        </p:attrNameLst>
                                      </p:cBhvr>
                                      <p:to>
                                        <p:strVal val="visible"/>
                                      </p:to>
                                    </p:set>
                                    <p:anim calcmode="lin" valueType="num">
                                      <p:cBhvr>
                                        <p:cTn id="7" dur="1000" fill="hold"/>
                                        <p:tgtEl>
                                          <p:spTgt spid="8">
                                            <p:bg/>
                                          </p:spTgt>
                                        </p:tgtEl>
                                        <p:attrNameLst>
                                          <p:attrName>ppt_w</p:attrName>
                                        </p:attrNameLst>
                                      </p:cBhvr>
                                      <p:tavLst>
                                        <p:tav tm="0">
                                          <p:val>
                                            <p:fltVal val="0"/>
                                          </p:val>
                                        </p:tav>
                                        <p:tav tm="100000">
                                          <p:val>
                                            <p:strVal val="#ppt_w"/>
                                          </p:val>
                                        </p:tav>
                                      </p:tavLst>
                                    </p:anim>
                                    <p:anim calcmode="lin" valueType="num">
                                      <p:cBhvr>
                                        <p:cTn id="8" dur="1000" fill="hold"/>
                                        <p:tgtEl>
                                          <p:spTgt spid="8">
                                            <p:bg/>
                                          </p:spTgt>
                                        </p:tgtEl>
                                        <p:attrNameLst>
                                          <p:attrName>ppt_h</p:attrName>
                                        </p:attrNameLst>
                                      </p:cBhvr>
                                      <p:tavLst>
                                        <p:tav tm="0">
                                          <p:val>
                                            <p:fltVal val="0"/>
                                          </p:val>
                                        </p:tav>
                                        <p:tav tm="100000">
                                          <p:val>
                                            <p:strVal val="#ppt_h"/>
                                          </p:val>
                                        </p:tav>
                                      </p:tavLst>
                                    </p:anim>
                                    <p:anim calcmode="lin" valueType="num">
                                      <p:cBhvr>
                                        <p:cTn id="9" dur="1000" fill="hold"/>
                                        <p:tgtEl>
                                          <p:spTgt spid="8">
                                            <p:bg/>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8">
                                            <p:bg/>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 calcmode="lin" valueType="num">
                                      <p:cBhvr>
                                        <p:cTn id="15" dur="10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8">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8">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8">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8" presetClass="entr" presetSubtype="12" fill="hold" grpId="0" nodeType="clickEffect">
                                  <p:stCondLst>
                                    <p:cond delay="0"/>
                                  </p:stCondLst>
                                  <p:childTnLst>
                                    <p:set>
                                      <p:cBhvr>
                                        <p:cTn id="22" dur="1" fill="hold">
                                          <p:stCondLst>
                                            <p:cond delay="0"/>
                                          </p:stCondLst>
                                        </p:cTn>
                                        <p:tgtEl>
                                          <p:spTgt spid="10">
                                            <p:bg/>
                                          </p:spTgt>
                                        </p:tgtEl>
                                        <p:attrNameLst>
                                          <p:attrName>style.visibility</p:attrName>
                                        </p:attrNameLst>
                                      </p:cBhvr>
                                      <p:to>
                                        <p:strVal val="visible"/>
                                      </p:to>
                                    </p:set>
                                    <p:animEffect transition="in" filter="strips(downLeft)">
                                      <p:cBhvr>
                                        <p:cTn id="23" dur="500"/>
                                        <p:tgtEl>
                                          <p:spTgt spid="10">
                                            <p:bg/>
                                          </p:spTgt>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12" fill="hold" grpId="0" nodeType="clickEffect">
                                  <p:stCondLst>
                                    <p:cond delay="0"/>
                                  </p:stCondLst>
                                  <p:childTnLst>
                                    <p:set>
                                      <p:cBhvr>
                                        <p:cTn id="27" dur="1" fill="hold">
                                          <p:stCondLst>
                                            <p:cond delay="0"/>
                                          </p:stCondLst>
                                        </p:cTn>
                                        <p:tgtEl>
                                          <p:spTgt spid="10">
                                            <p:txEl>
                                              <p:pRg st="0" end="0"/>
                                            </p:txEl>
                                          </p:spTgt>
                                        </p:tgtEl>
                                        <p:attrNameLst>
                                          <p:attrName>style.visibility</p:attrName>
                                        </p:attrNameLst>
                                      </p:cBhvr>
                                      <p:to>
                                        <p:strVal val="visible"/>
                                      </p:to>
                                    </p:set>
                                    <p:animEffect transition="in" filter="strips(downLeft)">
                                      <p:cBhvr>
                                        <p:cTn id="28" dur="500"/>
                                        <p:tgtEl>
                                          <p:spTgt spid="10">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down)">
                                      <p:cBhvr>
                                        <p:cTn id="33" dur="50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mph" presetSubtype="0" fill="hold" grpId="0" nodeType="clickEffect">
                                  <p:stCondLst>
                                    <p:cond delay="0"/>
                                  </p:stCondLst>
                                  <p:iterate type="lt">
                                    <p:tmPct val="4000"/>
                                  </p:iterate>
                                  <p:childTnLst>
                                    <p:set>
                                      <p:cBhvr override="childStyle">
                                        <p:cTn id="37" dur="500" fill="hold"/>
                                        <p:tgtEl>
                                          <p:spTgt spid="11"/>
                                        </p:tgtEl>
                                        <p:attrNameLst>
                                          <p:attrName>style.textDecorationUnderline</p:attrName>
                                        </p:attrNameLst>
                                      </p:cBhvr>
                                      <p:to>
                                        <p:strVal val="true"/>
                                      </p:to>
                                    </p:se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nodeType="clickEffect">
                                  <p:stCondLst>
                                    <p:cond delay="0"/>
                                  </p:stCondLst>
                                  <p:childTnLst>
                                    <p:set>
                                      <p:cBhvr>
                                        <p:cTn id="41" dur="1" fill="hold">
                                          <p:stCondLst>
                                            <p:cond delay="0"/>
                                          </p:stCondLst>
                                        </p:cTn>
                                        <p:tgtEl>
                                          <p:spTgt spid="3075"/>
                                        </p:tgtEl>
                                        <p:attrNameLst>
                                          <p:attrName>style.visibility</p:attrName>
                                        </p:attrNameLst>
                                      </p:cBhvr>
                                      <p:to>
                                        <p:strVal val="visible"/>
                                      </p:to>
                                    </p:set>
                                    <p:animEffect transition="in" filter="checkerboard(across)">
                                      <p:cBhvr>
                                        <p:cTn id="42" dur="50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nimBg="1"/>
      <p:bldP spid="10" grpId="0" build="p" animBg="1"/>
      <p:bldP spid="9"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xmlns="" id="{B0D537E7-C95C-4F01-B356-BF01E7EB2DD3}"/>
              </a:ext>
            </a:extLst>
          </p:cNvPr>
          <p:cNvSpPr txBox="1">
            <a:spLocks/>
          </p:cNvSpPr>
          <p:nvPr/>
        </p:nvSpPr>
        <p:spPr>
          <a:xfrm>
            <a:off x="6172200" y="1262063"/>
            <a:ext cx="5183188" cy="673966"/>
          </a:xfrm>
          <a:prstGeom prst="rect">
            <a:avLst/>
          </a:prstGeom>
          <a:gradFill flip="none" rotWithShape="1">
            <a:gsLst>
              <a:gs pos="82000">
                <a:schemeClr val="accent4">
                  <a:lumMod val="40000"/>
                  <a:lumOff val="60000"/>
                </a:schemeClr>
              </a:gs>
              <a:gs pos="94000">
                <a:schemeClr val="accent1">
                  <a:tint val="44500"/>
                  <a:satMod val="160000"/>
                </a:schemeClr>
              </a:gs>
              <a:gs pos="100000">
                <a:schemeClr val="accent1">
                  <a:tint val="23500"/>
                  <a:satMod val="160000"/>
                </a:schemeClr>
              </a:gs>
            </a:gsLst>
            <a:path path="circle">
              <a:fillToRect l="100000" b="100000"/>
            </a:path>
            <a:tileRect t="-100000" r="-100000"/>
          </a:gradFill>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3600" dirty="0" err="1"/>
              <a:t>ডিভাইসের</a:t>
            </a:r>
            <a:r>
              <a:rPr lang="en-US" sz="3600" dirty="0"/>
              <a:t> </a:t>
            </a:r>
            <a:r>
              <a:rPr lang="en-US" sz="3600" dirty="0" err="1"/>
              <a:t>ছবি</a:t>
            </a:r>
            <a:endParaRPr lang="en-US" sz="3600" dirty="0"/>
          </a:p>
        </p:txBody>
      </p:sp>
      <p:sp>
        <p:nvSpPr>
          <p:cNvPr id="4" name="Text Placeholder 2">
            <a:extLst>
              <a:ext uri="{FF2B5EF4-FFF2-40B4-BE49-F238E27FC236}">
                <a16:creationId xmlns:a16="http://schemas.microsoft.com/office/drawing/2014/main" xmlns="" id="{8E367BA3-6B6B-433B-BEC9-60DA25CBFF63}"/>
              </a:ext>
            </a:extLst>
          </p:cNvPr>
          <p:cNvSpPr txBox="1">
            <a:spLocks/>
          </p:cNvSpPr>
          <p:nvPr/>
        </p:nvSpPr>
        <p:spPr>
          <a:xfrm>
            <a:off x="839788" y="1262062"/>
            <a:ext cx="5157787" cy="673965"/>
          </a:xfrm>
          <a:prstGeom prst="rect">
            <a:avLst/>
          </a:prstGeom>
          <a:gradFill flip="none" rotWithShape="1">
            <a:gsLst>
              <a:gs pos="0">
                <a:srgbClr val="92D050"/>
              </a:gs>
              <a:gs pos="35000">
                <a:schemeClr val="accent1">
                  <a:tint val="44500"/>
                  <a:satMod val="160000"/>
                </a:schemeClr>
              </a:gs>
              <a:gs pos="100000">
                <a:schemeClr val="accent1">
                  <a:tint val="23500"/>
                  <a:satMod val="160000"/>
                </a:schemeClr>
              </a:gs>
            </a:gsLst>
            <a:path path="circle">
              <a:fillToRect l="50000" t="50000" r="50000" b="50000"/>
            </a:path>
            <a:tileRect/>
          </a:grad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err="1"/>
              <a:t>ডিভাইসের</a:t>
            </a:r>
            <a:r>
              <a:rPr lang="en-US" sz="3600" b="1" dirty="0"/>
              <a:t> </a:t>
            </a:r>
            <a:r>
              <a:rPr lang="en-US" sz="3600" b="1" dirty="0" err="1"/>
              <a:t>বিবরণ</a:t>
            </a:r>
            <a:endParaRPr lang="en-US" sz="3600" b="1" dirty="0"/>
          </a:p>
        </p:txBody>
      </p:sp>
      <p:sp>
        <p:nvSpPr>
          <p:cNvPr id="8" name="Rectangle 7"/>
          <p:cNvSpPr/>
          <p:nvPr/>
        </p:nvSpPr>
        <p:spPr>
          <a:xfrm>
            <a:off x="6276109" y="2105891"/>
            <a:ext cx="5084618" cy="4017818"/>
          </a:xfrm>
          <a:prstGeom prst="rect">
            <a:avLst/>
          </a:prstGeom>
          <a:blipFill>
            <a:blip r:embed="rId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ln>
                <a:solidFill>
                  <a:schemeClr val="tx1"/>
                </a:solidFill>
              </a:ln>
              <a:solidFill>
                <a:schemeClr val="tx1"/>
              </a:solidFill>
            </a:endParaRPr>
          </a:p>
          <a:p>
            <a:pPr algn="ctr"/>
            <a:endParaRPr lang="en-US" sz="2800" b="1" dirty="0" smtClean="0">
              <a:solidFill>
                <a:schemeClr val="tx1"/>
              </a:solidFill>
            </a:endParaRPr>
          </a:p>
          <a:p>
            <a:pPr algn="ctr"/>
            <a:endParaRPr lang="en-US" sz="2800" b="1" dirty="0" smtClean="0">
              <a:solidFill>
                <a:schemeClr val="tx1"/>
              </a:solidFill>
            </a:endParaRPr>
          </a:p>
          <a:p>
            <a:pPr algn="ctr"/>
            <a:endParaRPr lang="en-US" sz="2800" b="1" dirty="0" smtClean="0">
              <a:solidFill>
                <a:schemeClr val="tx1"/>
              </a:solidFill>
            </a:endParaRPr>
          </a:p>
          <a:p>
            <a:pPr algn="ctr"/>
            <a:endParaRPr lang="en-US" sz="2800" b="1" dirty="0" smtClean="0">
              <a:solidFill>
                <a:schemeClr val="tx1"/>
              </a:solidFill>
            </a:endParaRPr>
          </a:p>
          <a:p>
            <a:pPr algn="ctr"/>
            <a:r>
              <a:rPr lang="en-US" sz="2400" b="1" dirty="0" err="1" smtClean="0">
                <a:solidFill>
                  <a:schemeClr val="tx1"/>
                </a:solidFill>
              </a:rPr>
              <a:t>রিপিটার</a:t>
            </a:r>
            <a:r>
              <a:rPr lang="en-US" sz="2400" b="1" dirty="0" smtClean="0">
                <a:solidFill>
                  <a:schemeClr val="tx1"/>
                </a:solidFill>
              </a:rPr>
              <a:t>(</a:t>
            </a:r>
            <a:r>
              <a:rPr lang="en-US" sz="2400" b="1" dirty="0" err="1" smtClean="0">
                <a:solidFill>
                  <a:schemeClr val="tx1"/>
                </a:solidFill>
              </a:rPr>
              <a:t>Repeter</a:t>
            </a:r>
            <a:r>
              <a:rPr lang="en-US" sz="2400" b="1" dirty="0" smtClean="0">
                <a:solidFill>
                  <a:schemeClr val="tx1"/>
                </a:solidFill>
              </a:rPr>
              <a:t>)</a:t>
            </a:r>
            <a:endParaRPr lang="en-US" sz="2400" b="1" dirty="0">
              <a:solidFill>
                <a:schemeClr val="tx1"/>
              </a:solidFill>
            </a:endParaRPr>
          </a:p>
        </p:txBody>
      </p:sp>
      <p:sp>
        <p:nvSpPr>
          <p:cNvPr id="7" name="Title 1">
            <a:extLst>
              <a:ext uri="{FF2B5EF4-FFF2-40B4-BE49-F238E27FC236}">
                <a16:creationId xmlns:a16="http://schemas.microsoft.com/office/drawing/2014/main" xmlns="" id="{BC6ACC6D-8A2E-4A52-9AF6-18F95ACB8F1E}"/>
              </a:ext>
            </a:extLst>
          </p:cNvPr>
          <p:cNvSpPr txBox="1">
            <a:spLocks/>
          </p:cNvSpPr>
          <p:nvPr/>
        </p:nvSpPr>
        <p:spPr>
          <a:xfrm>
            <a:off x="839788" y="365126"/>
            <a:ext cx="10515600" cy="67396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w="28575">
            <a:solidFill>
              <a:schemeClr val="tx1"/>
            </a:solidFill>
          </a:ln>
        </p:spPr>
        <p:txBody>
          <a:bodyPr>
            <a:normAutofit fontScale="97500" lnSpcReduction="10000"/>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err="1"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আমরা</a:t>
            </a:r>
            <a:r>
              <a:rPr kumimoji="0" lang="en-US" sz="4400" b="1" i="0" u="none" strike="noStrike" kern="1200" cap="none" spc="0" normalizeH="0" baseline="0" noProof="0" dirty="0"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 </a:t>
            </a:r>
            <a:r>
              <a:rPr kumimoji="0" lang="en-US" sz="4400" b="1" i="0" u="none" strike="noStrike" kern="1200" cap="none" spc="0" normalizeH="0" baseline="0" noProof="0" dirty="0" err="1"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কতগুল</a:t>
            </a:r>
            <a:r>
              <a:rPr kumimoji="0" lang="as-IN" sz="4400" b="1" i="0" u="none" strike="noStrike" kern="1200" cap="none" spc="0" normalizeH="0" baseline="0" noProof="0" dirty="0"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a:t>
            </a:r>
            <a:r>
              <a:rPr kumimoji="0" lang="en-US" sz="4400" b="1" i="0" u="none" strike="noStrike" kern="1200" cap="none" spc="0" normalizeH="0" baseline="0" noProof="0" dirty="0"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 </a:t>
            </a:r>
            <a:r>
              <a:rPr kumimoji="0" lang="en-US" sz="4400" b="1" i="0" u="none" strike="noStrike" kern="1200" cap="none" spc="0" normalizeH="0" baseline="0" noProof="0" dirty="0" err="1"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নেটওয়ার্ক</a:t>
            </a:r>
            <a:r>
              <a:rPr kumimoji="0" lang="en-US" sz="4400" b="1" i="0" u="none" strike="noStrike" kern="1200" cap="none" spc="0" normalizeH="0" baseline="0" noProof="0" dirty="0"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 </a:t>
            </a:r>
            <a:r>
              <a:rPr kumimoji="0" lang="en-US" sz="4400" b="1" i="0" u="none" strike="noStrike" kern="1200" cap="none" spc="0" normalizeH="0" baseline="0" noProof="0" dirty="0" err="1"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ডিভাইসের</a:t>
            </a:r>
            <a:r>
              <a:rPr kumimoji="0" lang="en-US" sz="4400" b="1" i="0" u="none" strike="noStrike" kern="1200" cap="none" spc="0" normalizeH="0" baseline="0" noProof="0" dirty="0"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  </a:t>
            </a:r>
            <a:r>
              <a:rPr kumimoji="0" lang="en-US" sz="4400" b="1" i="0" u="none" strike="noStrike" kern="1200" cap="none" spc="0" normalizeH="0" baseline="0" noProof="0" dirty="0" err="1"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ছবি</a:t>
            </a:r>
            <a:r>
              <a:rPr kumimoji="0" lang="en-US" sz="4400" b="1" i="0" u="none" strike="noStrike" kern="1200" cap="none" spc="0" normalizeH="0" baseline="0" noProof="0" dirty="0"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 </a:t>
            </a:r>
            <a:r>
              <a:rPr kumimoji="0" lang="en-US" sz="4400" b="1" i="0" u="none" strike="noStrike" kern="1200" cap="none" spc="0" normalizeH="0" baseline="0" noProof="0" dirty="0" err="1"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দেখি</a:t>
            </a:r>
            <a:r>
              <a:rPr kumimoji="0" lang="en-US" sz="4400" b="1" i="0" u="none" strike="noStrike" kern="1200" cap="none" spc="0" normalizeH="0" baseline="0" noProof="0" dirty="0"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a:t>
            </a:r>
            <a:endParaRPr kumimoji="0" lang="en-US" sz="4400" b="1" i="0" u="none" strike="noStrike" kern="1200" cap="none" spc="0" normalizeH="0" baseline="0" noProof="0" dirty="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endParaRPr>
          </a:p>
        </p:txBody>
      </p:sp>
      <p:sp>
        <p:nvSpPr>
          <p:cNvPr id="10" name="Rectangle 9"/>
          <p:cNvSpPr/>
          <p:nvPr/>
        </p:nvSpPr>
        <p:spPr>
          <a:xfrm>
            <a:off x="720436" y="2177765"/>
            <a:ext cx="5195455" cy="3785652"/>
          </a:xfrm>
          <a:prstGeom prst="rect">
            <a:avLst/>
          </a:prstGeom>
        </p:spPr>
        <p:txBody>
          <a:bodyPr wrap="square">
            <a:spAutoFit/>
          </a:bodyPr>
          <a:lstStyle/>
          <a:p>
            <a:pPr algn="just"/>
            <a:r>
              <a:rPr lang="as-IN" sz="2400" dirty="0" smtClean="0"/>
              <a:t>নেটওয়ার্ক মিডিয়ার মধ্য দিয়ে ডেটা সিগনাল প্রবাহের সময় নির্দিষ্ট দূরত্ব অতিক্রম করার পর এটেনুয়েশনের কারণে আস্তে আস্তে দূর্বল হয়ে পড়ে। তখন এই সিগনালকে এমপ্লিফাই বা শক্তিশালী করে গন্তব্য পর্যন্ত পৌছাতে হয়। মাঝামাঝি অবস্থানে থেকে এই কাজটি যে ডিভাইস করে থাকে তাকে রিপিটার বলে। রিপিটার দু' ধরনের হয়ে থাকে।</a:t>
            </a:r>
            <a:endParaRPr lang="en-US" sz="2400" dirty="0"/>
          </a:p>
        </p:txBody>
      </p:sp>
    </p:spTree>
    <p:extLst>
      <p:ext uri="{BB962C8B-B14F-4D97-AF65-F5344CB8AC3E}">
        <p14:creationId xmlns:p14="http://schemas.microsoft.com/office/powerpoint/2010/main" xmlns="" val="3640097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
                                            <p:bg/>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8" presetClass="entr" presetSubtype="12" fill="hold" grpId="0" nodeType="clickEffect">
                                  <p:stCondLst>
                                    <p:cond delay="0"/>
                                  </p:stCondLst>
                                  <p:childTnLst>
                                    <p:set>
                                      <p:cBhvr>
                                        <p:cTn id="22" dur="1" fill="hold">
                                          <p:stCondLst>
                                            <p:cond delay="0"/>
                                          </p:stCondLst>
                                        </p:cTn>
                                        <p:tgtEl>
                                          <p:spTgt spid="4">
                                            <p:bg/>
                                          </p:spTgt>
                                        </p:tgtEl>
                                        <p:attrNameLst>
                                          <p:attrName>style.visibility</p:attrName>
                                        </p:attrNameLst>
                                      </p:cBhvr>
                                      <p:to>
                                        <p:strVal val="visible"/>
                                      </p:to>
                                    </p:set>
                                    <p:animEffect transition="in" filter="strips(downLeft)">
                                      <p:cBhvr>
                                        <p:cTn id="23" dur="500"/>
                                        <p:tgtEl>
                                          <p:spTgt spid="4">
                                            <p:bg/>
                                          </p:spTgt>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12" fill="hold" grpId="0" nodeType="clickEffect">
                                  <p:stCondLst>
                                    <p:cond delay="0"/>
                                  </p:stCondLst>
                                  <p:childTnLst>
                                    <p:set>
                                      <p:cBhvr>
                                        <p:cTn id="27" dur="1" fill="hold">
                                          <p:stCondLst>
                                            <p:cond delay="0"/>
                                          </p:stCondLst>
                                        </p:cTn>
                                        <p:tgtEl>
                                          <p:spTgt spid="4">
                                            <p:txEl>
                                              <p:pRg st="0" end="0"/>
                                            </p:txEl>
                                          </p:spTgt>
                                        </p:tgtEl>
                                        <p:attrNameLst>
                                          <p:attrName>style.visibility</p:attrName>
                                        </p:attrNameLst>
                                      </p:cBhvr>
                                      <p:to>
                                        <p:strVal val="visible"/>
                                      </p:to>
                                    </p:set>
                                    <p:animEffect transition="in" filter="strips(downLeft)">
                                      <p:cBhvr>
                                        <p:cTn id="28" dur="500"/>
                                        <p:tgtEl>
                                          <p:spTgt spid="4">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1" presetClass="entr" presetSubtype="0" fill="hold" grpId="0" nodeType="clickEffect">
                                  <p:stCondLst>
                                    <p:cond delay="0"/>
                                  </p:stCondLst>
                                  <p:iterate type="lt">
                                    <p:tmPct val="10000"/>
                                  </p:iterate>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8"/>
                                        </p:tgtEl>
                                        <p:attrNameLst>
                                          <p:attrName>ppt_y</p:attrName>
                                        </p:attrNameLst>
                                      </p:cBhvr>
                                      <p:tavLst>
                                        <p:tav tm="0">
                                          <p:val>
                                            <p:strVal val="#ppt_y"/>
                                          </p:val>
                                        </p:tav>
                                        <p:tav tm="100000">
                                          <p:val>
                                            <p:strVal val="#ppt_y"/>
                                          </p:val>
                                        </p:tav>
                                      </p:tavLst>
                                    </p:anim>
                                    <p:anim calcmode="lin" valueType="num">
                                      <p:cBhvr>
                                        <p:cTn id="35"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mph" presetSubtype="0" fill="hold" grpId="0" nodeType="clickEffect">
                                  <p:stCondLst>
                                    <p:cond delay="0"/>
                                  </p:stCondLst>
                                  <p:iterate type="lt">
                                    <p:tmPct val="4000"/>
                                  </p:iterate>
                                  <p:childTnLst>
                                    <p:set>
                                      <p:cBhvr override="childStyle">
                                        <p:cTn id="41" dur="500" fill="hold"/>
                                        <p:tgtEl>
                                          <p:spTgt spid="7"/>
                                        </p:tgtEl>
                                        <p:attrNameLst>
                                          <p:attrName>style.textDecorationUnderline</p:attrName>
                                        </p:attrNameLst>
                                      </p:cBhvr>
                                      <p:to>
                                        <p:strVal val="true"/>
                                      </p:to>
                                    </p:set>
                                  </p:childTnLst>
                                </p:cTn>
                              </p:par>
                            </p:childTnLst>
                          </p:cTn>
                        </p:par>
                      </p:childTnLst>
                    </p:cTn>
                  </p:par>
                  <p:par>
                    <p:cTn id="42" fill="hold">
                      <p:stCondLst>
                        <p:cond delay="indefinite"/>
                      </p:stCondLst>
                      <p:childTnLst>
                        <p:par>
                          <p:cTn id="43" fill="hold">
                            <p:stCondLst>
                              <p:cond delay="0"/>
                            </p:stCondLst>
                            <p:childTnLst>
                              <p:par>
                                <p:cTn id="44" presetID="13" presetClass="entr" presetSubtype="16" fill="hold" nodeType="clickEffect">
                                  <p:stCondLst>
                                    <p:cond delay="0"/>
                                  </p:stCondLst>
                                  <p:childTnLst>
                                    <p:set>
                                      <p:cBhvr>
                                        <p:cTn id="45" dur="1" fill="hold">
                                          <p:stCondLst>
                                            <p:cond delay="0"/>
                                          </p:stCondLst>
                                        </p:cTn>
                                        <p:tgtEl>
                                          <p:spTgt spid="10">
                                            <p:txEl>
                                              <p:pRg st="0" end="0"/>
                                            </p:txEl>
                                          </p:spTgt>
                                        </p:tgtEl>
                                        <p:attrNameLst>
                                          <p:attrName>style.visibility</p:attrName>
                                        </p:attrNameLst>
                                      </p:cBhvr>
                                      <p:to>
                                        <p:strVal val="visible"/>
                                      </p:to>
                                    </p:set>
                                    <p:animEffect transition="in" filter="plus(in)">
                                      <p:cBhvr>
                                        <p:cTn id="46" dur="5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uiExpand="1" build="p" animBg="1"/>
      <p:bldP spid="8"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xmlns="" id="{B0D537E7-C95C-4F01-B356-BF01E7EB2DD3}"/>
              </a:ext>
            </a:extLst>
          </p:cNvPr>
          <p:cNvSpPr txBox="1">
            <a:spLocks/>
          </p:cNvSpPr>
          <p:nvPr/>
        </p:nvSpPr>
        <p:spPr>
          <a:xfrm>
            <a:off x="6172200" y="1262063"/>
            <a:ext cx="5183188" cy="673966"/>
          </a:xfrm>
          <a:prstGeom prst="rect">
            <a:avLst/>
          </a:prstGeom>
          <a:gradFill flip="none" rotWithShape="1">
            <a:gsLst>
              <a:gs pos="82000">
                <a:schemeClr val="accent4">
                  <a:lumMod val="40000"/>
                  <a:lumOff val="60000"/>
                </a:schemeClr>
              </a:gs>
              <a:gs pos="94000">
                <a:schemeClr val="accent1">
                  <a:tint val="44500"/>
                  <a:satMod val="160000"/>
                </a:schemeClr>
              </a:gs>
              <a:gs pos="100000">
                <a:schemeClr val="accent1">
                  <a:tint val="23500"/>
                  <a:satMod val="160000"/>
                </a:schemeClr>
              </a:gs>
            </a:gsLst>
            <a:path path="circle">
              <a:fillToRect l="100000" b="100000"/>
            </a:path>
            <a:tileRect t="-100000" r="-100000"/>
          </a:gradFill>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ডিভাইসের</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ছবি</a:t>
            </a:r>
            <a:endPar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Placeholder 2">
            <a:extLst>
              <a:ext uri="{FF2B5EF4-FFF2-40B4-BE49-F238E27FC236}">
                <a16:creationId xmlns:a16="http://schemas.microsoft.com/office/drawing/2014/main" xmlns="" id="{8E367BA3-6B6B-433B-BEC9-60DA25CBFF63}"/>
              </a:ext>
            </a:extLst>
          </p:cNvPr>
          <p:cNvSpPr txBox="1">
            <a:spLocks/>
          </p:cNvSpPr>
          <p:nvPr/>
        </p:nvSpPr>
        <p:spPr>
          <a:xfrm>
            <a:off x="839788" y="1262062"/>
            <a:ext cx="5157787" cy="673965"/>
          </a:xfrm>
          <a:prstGeom prst="rect">
            <a:avLst/>
          </a:prstGeom>
          <a:gradFill flip="none" rotWithShape="1">
            <a:gsLst>
              <a:gs pos="0">
                <a:srgbClr val="92D050"/>
              </a:gs>
              <a:gs pos="35000">
                <a:schemeClr val="accent1">
                  <a:tint val="44500"/>
                  <a:satMod val="160000"/>
                </a:schemeClr>
              </a:gs>
              <a:gs pos="100000">
                <a:schemeClr val="accent1">
                  <a:tint val="23500"/>
                  <a:satMod val="160000"/>
                </a:schemeClr>
              </a:gs>
            </a:gsLst>
            <a:path path="circle">
              <a:fillToRect l="50000" t="50000" r="50000" b="50000"/>
            </a:path>
            <a:tileRect/>
          </a:grad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ডিভাইসের</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বিবরণ</a:t>
            </a:r>
            <a:endPar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ctangle 9"/>
          <p:cNvSpPr/>
          <p:nvPr/>
        </p:nvSpPr>
        <p:spPr>
          <a:xfrm>
            <a:off x="6539344" y="2175165"/>
            <a:ext cx="4862947" cy="3768436"/>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r>
              <a:rPr lang="en-US" sz="2400" b="1" dirty="0" err="1" smtClean="0">
                <a:solidFill>
                  <a:schemeClr val="tx1"/>
                </a:solidFill>
              </a:rPr>
              <a:t>মডেম</a:t>
            </a:r>
            <a:r>
              <a:rPr lang="en-US" sz="2400" b="1" dirty="0" smtClean="0">
                <a:solidFill>
                  <a:schemeClr val="tx1"/>
                </a:solidFill>
              </a:rPr>
              <a:t>(Modem)</a:t>
            </a:r>
            <a:endParaRPr lang="en-US" sz="1600" b="1" dirty="0">
              <a:solidFill>
                <a:schemeClr val="tx1"/>
              </a:solidFill>
            </a:endParaRPr>
          </a:p>
        </p:txBody>
      </p:sp>
      <p:sp>
        <p:nvSpPr>
          <p:cNvPr id="8" name="Title 1">
            <a:extLst>
              <a:ext uri="{FF2B5EF4-FFF2-40B4-BE49-F238E27FC236}">
                <a16:creationId xmlns:a16="http://schemas.microsoft.com/office/drawing/2014/main" xmlns="" id="{BC6ACC6D-8A2E-4A52-9AF6-18F95ACB8F1E}"/>
              </a:ext>
            </a:extLst>
          </p:cNvPr>
          <p:cNvSpPr txBox="1">
            <a:spLocks/>
          </p:cNvSpPr>
          <p:nvPr/>
        </p:nvSpPr>
        <p:spPr>
          <a:xfrm>
            <a:off x="839788" y="365126"/>
            <a:ext cx="10515600" cy="67396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w="28575">
            <a:solidFill>
              <a:schemeClr val="tx1"/>
            </a:solidFill>
          </a:ln>
        </p:spPr>
        <p:txBody>
          <a:bodyPr>
            <a:normAutofit fontScale="97500" lnSpcReduction="10000"/>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err="1"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আমরা</a:t>
            </a:r>
            <a:r>
              <a:rPr kumimoji="0" lang="en-US" sz="4400" b="1" i="0" u="none" strike="noStrike" kern="1200" cap="none" spc="0" normalizeH="0" baseline="0" noProof="0" dirty="0"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 </a:t>
            </a:r>
            <a:r>
              <a:rPr kumimoji="0" lang="en-US" sz="4400" b="1" i="0" u="none" strike="noStrike" kern="1200" cap="none" spc="0" normalizeH="0" baseline="0" noProof="0" dirty="0" err="1"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কতগুল</a:t>
            </a:r>
            <a:r>
              <a:rPr kumimoji="0" lang="as-IN" sz="4400" b="1" i="0" u="none" strike="noStrike" kern="1200" cap="none" spc="0" normalizeH="0" baseline="0" noProof="0" dirty="0"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a:t>
            </a:r>
            <a:r>
              <a:rPr kumimoji="0" lang="en-US" sz="4400" b="1" i="0" u="none" strike="noStrike" kern="1200" cap="none" spc="0" normalizeH="0" baseline="0" noProof="0" dirty="0"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 </a:t>
            </a:r>
            <a:r>
              <a:rPr kumimoji="0" lang="en-US" sz="4400" b="1" i="0" u="none" strike="noStrike" kern="1200" cap="none" spc="0" normalizeH="0" baseline="0" noProof="0" dirty="0" err="1"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নেটওয়ার্ক</a:t>
            </a:r>
            <a:r>
              <a:rPr kumimoji="0" lang="en-US" sz="4400" b="1" i="0" u="none" strike="noStrike" kern="1200" cap="none" spc="0" normalizeH="0" baseline="0" noProof="0" dirty="0"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 </a:t>
            </a:r>
            <a:r>
              <a:rPr kumimoji="0" lang="en-US" sz="4400" b="1" i="0" u="none" strike="noStrike" kern="1200" cap="none" spc="0" normalizeH="0" baseline="0" noProof="0" dirty="0" err="1"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ডিভাইসের</a:t>
            </a:r>
            <a:r>
              <a:rPr kumimoji="0" lang="en-US" sz="4400" b="1" i="0" u="none" strike="noStrike" kern="1200" cap="none" spc="0" normalizeH="0" baseline="0" noProof="0" dirty="0"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  </a:t>
            </a:r>
            <a:r>
              <a:rPr kumimoji="0" lang="en-US" sz="4400" b="1" i="0" u="none" strike="noStrike" kern="1200" cap="none" spc="0" normalizeH="0" baseline="0" noProof="0" dirty="0" err="1"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ছবি</a:t>
            </a:r>
            <a:r>
              <a:rPr kumimoji="0" lang="en-US" sz="4400" b="1" i="0" u="none" strike="noStrike" kern="1200" cap="none" spc="0" normalizeH="0" baseline="0" noProof="0" dirty="0"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 </a:t>
            </a:r>
            <a:r>
              <a:rPr kumimoji="0" lang="en-US" sz="4400" b="1" i="0" u="none" strike="noStrike" kern="1200" cap="none" spc="0" normalizeH="0" baseline="0" noProof="0" dirty="0" err="1"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দেখি</a:t>
            </a:r>
            <a:r>
              <a:rPr kumimoji="0" lang="en-US" sz="4400" b="1" i="0" u="none" strike="noStrike" kern="1200" cap="none" spc="0" normalizeH="0" baseline="0" noProof="0" dirty="0"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a:t>
            </a:r>
            <a:endParaRPr kumimoji="0" lang="en-US" sz="4400" b="1" i="0" u="none" strike="noStrike" kern="1200" cap="none" spc="0" normalizeH="0" baseline="0" noProof="0" dirty="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endParaRPr>
          </a:p>
        </p:txBody>
      </p:sp>
      <p:pic>
        <p:nvPicPr>
          <p:cNvPr id="5122" name="Picture 2"/>
          <p:cNvPicPr>
            <a:picLocks noChangeAspect="1" noChangeArrowheads="1"/>
          </p:cNvPicPr>
          <p:nvPr/>
        </p:nvPicPr>
        <p:blipFill>
          <a:blip r:embed="rId3"/>
          <a:srcRect/>
          <a:stretch>
            <a:fillRect/>
          </a:stretch>
        </p:blipFill>
        <p:spPr bwMode="auto">
          <a:xfrm>
            <a:off x="714374" y="2022762"/>
            <a:ext cx="5410201" cy="4267201"/>
          </a:xfrm>
          <a:prstGeom prst="rect">
            <a:avLst/>
          </a:prstGeom>
          <a:noFill/>
          <a:ln w="9525">
            <a:noFill/>
            <a:miter lim="800000"/>
            <a:headEnd/>
            <a:tailEnd/>
          </a:ln>
          <a:effectLst/>
        </p:spPr>
      </p:pic>
    </p:spTree>
    <p:extLst>
      <p:ext uri="{BB962C8B-B14F-4D97-AF65-F5344CB8AC3E}">
        <p14:creationId xmlns:p14="http://schemas.microsoft.com/office/powerpoint/2010/main" xmlns="" val="651409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
                                            <p:bg/>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8" presetClass="entr" presetSubtype="12" fill="hold" grpId="0" nodeType="clickEffect">
                                  <p:stCondLst>
                                    <p:cond delay="0"/>
                                  </p:stCondLst>
                                  <p:childTnLst>
                                    <p:set>
                                      <p:cBhvr>
                                        <p:cTn id="22" dur="1" fill="hold">
                                          <p:stCondLst>
                                            <p:cond delay="0"/>
                                          </p:stCondLst>
                                        </p:cTn>
                                        <p:tgtEl>
                                          <p:spTgt spid="4">
                                            <p:bg/>
                                          </p:spTgt>
                                        </p:tgtEl>
                                        <p:attrNameLst>
                                          <p:attrName>style.visibility</p:attrName>
                                        </p:attrNameLst>
                                      </p:cBhvr>
                                      <p:to>
                                        <p:strVal val="visible"/>
                                      </p:to>
                                    </p:set>
                                    <p:animEffect transition="in" filter="strips(downLeft)">
                                      <p:cBhvr>
                                        <p:cTn id="23" dur="500"/>
                                        <p:tgtEl>
                                          <p:spTgt spid="4">
                                            <p:bg/>
                                          </p:spTgt>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12" fill="hold" grpId="0" nodeType="clickEffect">
                                  <p:stCondLst>
                                    <p:cond delay="0"/>
                                  </p:stCondLst>
                                  <p:childTnLst>
                                    <p:set>
                                      <p:cBhvr>
                                        <p:cTn id="27" dur="1" fill="hold">
                                          <p:stCondLst>
                                            <p:cond delay="0"/>
                                          </p:stCondLst>
                                        </p:cTn>
                                        <p:tgtEl>
                                          <p:spTgt spid="4">
                                            <p:txEl>
                                              <p:pRg st="0" end="0"/>
                                            </p:txEl>
                                          </p:spTgt>
                                        </p:tgtEl>
                                        <p:attrNameLst>
                                          <p:attrName>style.visibility</p:attrName>
                                        </p:attrNameLst>
                                      </p:cBhvr>
                                      <p:to>
                                        <p:strVal val="visible"/>
                                      </p:to>
                                    </p:set>
                                    <p:animEffect transition="in" filter="strips(downLeft)">
                                      <p:cBhvr>
                                        <p:cTn id="28" dur="500"/>
                                        <p:tgtEl>
                                          <p:spTgt spid="4">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6" presetClass="entr" presetSubtype="0" fill="hold" grpId="0" nodeType="clickEffect">
                                  <p:stCondLst>
                                    <p:cond delay="0"/>
                                  </p:stCondLst>
                                  <p:iterate type="lt">
                                    <p:tmPct val="10000"/>
                                  </p:iterate>
                                  <p:childTnLst>
                                    <p:set>
                                      <p:cBhvr>
                                        <p:cTn id="32" dur="1" fill="hold">
                                          <p:stCondLst>
                                            <p:cond delay="0"/>
                                          </p:stCondLst>
                                        </p:cTn>
                                        <p:tgtEl>
                                          <p:spTgt spid="10"/>
                                        </p:tgtEl>
                                        <p:attrNameLst>
                                          <p:attrName>style.visibility</p:attrName>
                                        </p:attrNameLst>
                                      </p:cBhvr>
                                      <p:to>
                                        <p:strVal val="visible"/>
                                      </p:to>
                                    </p:set>
                                    <p:anim by="(-#ppt_w*2)" calcmode="lin" valueType="num">
                                      <p:cBhvr rctx="PPT">
                                        <p:cTn id="33" dur="500" autoRev="1" fill="hold">
                                          <p:stCondLst>
                                            <p:cond delay="0"/>
                                          </p:stCondLst>
                                        </p:cTn>
                                        <p:tgtEl>
                                          <p:spTgt spid="10"/>
                                        </p:tgtEl>
                                        <p:attrNameLst>
                                          <p:attrName>ppt_w</p:attrName>
                                        </p:attrNameLst>
                                      </p:cBhvr>
                                    </p:anim>
                                    <p:anim by="(#ppt_w*0.50)" calcmode="lin" valueType="num">
                                      <p:cBhvr>
                                        <p:cTn id="34" dur="500" decel="50000" autoRev="1" fill="hold">
                                          <p:stCondLst>
                                            <p:cond delay="0"/>
                                          </p:stCondLst>
                                        </p:cTn>
                                        <p:tgtEl>
                                          <p:spTgt spid="10"/>
                                        </p:tgtEl>
                                        <p:attrNameLst>
                                          <p:attrName>ppt_x</p:attrName>
                                        </p:attrNameLst>
                                      </p:cBhvr>
                                    </p:anim>
                                    <p:anim from="(-#ppt_h/2)" to="(#ppt_y)" calcmode="lin" valueType="num">
                                      <p:cBhvr>
                                        <p:cTn id="35" dur="1000" fill="hold">
                                          <p:stCondLst>
                                            <p:cond delay="0"/>
                                          </p:stCondLst>
                                        </p:cTn>
                                        <p:tgtEl>
                                          <p:spTgt spid="10"/>
                                        </p:tgtEl>
                                        <p:attrNameLst>
                                          <p:attrName>ppt_y</p:attrName>
                                        </p:attrNameLst>
                                      </p:cBhvr>
                                    </p:anim>
                                    <p:animRot by="21600000">
                                      <p:cBhvr>
                                        <p:cTn id="36" dur="1000" fill="hold">
                                          <p:stCondLst>
                                            <p:cond delay="0"/>
                                          </p:stCondLst>
                                        </p:cTn>
                                        <p:tgtEl>
                                          <p:spTgt spid="10"/>
                                        </p:tgtEl>
                                        <p:attrNameLst>
                                          <p:attrName>r</p:attrName>
                                        </p:attrNameLst>
                                      </p:cBhvr>
                                    </p:animRot>
                                  </p:childTnLst>
                                </p:cTn>
                              </p:par>
                            </p:childTnLst>
                          </p:cTn>
                        </p:par>
                      </p:childTnLst>
                    </p:cTn>
                  </p:par>
                  <p:par>
                    <p:cTn id="37" fill="hold">
                      <p:stCondLst>
                        <p:cond delay="indefinite"/>
                      </p:stCondLst>
                      <p:childTnLst>
                        <p:par>
                          <p:cTn id="38" fill="hold">
                            <p:stCondLst>
                              <p:cond delay="0"/>
                            </p:stCondLst>
                            <p:childTnLst>
                              <p:par>
                                <p:cTn id="39" presetID="18" presetClass="emph" presetSubtype="0" fill="hold" grpId="0" nodeType="clickEffect">
                                  <p:stCondLst>
                                    <p:cond delay="0"/>
                                  </p:stCondLst>
                                  <p:iterate type="lt">
                                    <p:tmPct val="4000"/>
                                  </p:iterate>
                                  <p:childTnLst>
                                    <p:set>
                                      <p:cBhvr override="childStyle">
                                        <p:cTn id="40" dur="500" fill="hold"/>
                                        <p:tgtEl>
                                          <p:spTgt spid="8"/>
                                        </p:tgtEl>
                                        <p:attrNameLst>
                                          <p:attrName>style.textDecorationUnderline</p:attrName>
                                        </p:attrNameLst>
                                      </p:cBhvr>
                                      <p:to>
                                        <p:strVal val="true"/>
                                      </p:to>
                                    </p:set>
                                  </p:childTnLst>
                                </p:cTn>
                              </p:par>
                            </p:childTnLst>
                          </p:cTn>
                        </p:par>
                      </p:childTnLst>
                    </p:cTn>
                  </p:par>
                  <p:par>
                    <p:cTn id="41" fill="hold">
                      <p:stCondLst>
                        <p:cond delay="indefinite"/>
                      </p:stCondLst>
                      <p:childTnLst>
                        <p:par>
                          <p:cTn id="42" fill="hold">
                            <p:stCondLst>
                              <p:cond delay="0"/>
                            </p:stCondLst>
                            <p:childTnLst>
                              <p:par>
                                <p:cTn id="43" presetID="54" presetClass="entr" presetSubtype="0" accel="100000" fill="hold" nodeType="clickEffect">
                                  <p:stCondLst>
                                    <p:cond delay="0"/>
                                  </p:stCondLst>
                                  <p:childTnLst>
                                    <p:set>
                                      <p:cBhvr>
                                        <p:cTn id="44" dur="1" fill="hold">
                                          <p:stCondLst>
                                            <p:cond delay="0"/>
                                          </p:stCondLst>
                                        </p:cTn>
                                        <p:tgtEl>
                                          <p:spTgt spid="5122"/>
                                        </p:tgtEl>
                                        <p:attrNameLst>
                                          <p:attrName>style.visibility</p:attrName>
                                        </p:attrNameLst>
                                      </p:cBhvr>
                                      <p:to>
                                        <p:strVal val="visible"/>
                                      </p:to>
                                    </p:set>
                                    <p:anim calcmode="lin" valueType="num">
                                      <p:cBhvr>
                                        <p:cTn id="45" dur="5000" fill="hold"/>
                                        <p:tgtEl>
                                          <p:spTgt spid="5122"/>
                                        </p:tgtEl>
                                        <p:attrNameLst>
                                          <p:attrName>ppt_w</p:attrName>
                                        </p:attrNameLst>
                                      </p:cBhvr>
                                      <p:tavLst>
                                        <p:tav tm="0">
                                          <p:val>
                                            <p:strVal val="#ppt_w*0.05"/>
                                          </p:val>
                                        </p:tav>
                                        <p:tav tm="100000">
                                          <p:val>
                                            <p:strVal val="#ppt_w"/>
                                          </p:val>
                                        </p:tav>
                                      </p:tavLst>
                                    </p:anim>
                                    <p:anim calcmode="lin" valueType="num">
                                      <p:cBhvr>
                                        <p:cTn id="46" dur="5000" fill="hold"/>
                                        <p:tgtEl>
                                          <p:spTgt spid="5122"/>
                                        </p:tgtEl>
                                        <p:attrNameLst>
                                          <p:attrName>ppt_h</p:attrName>
                                        </p:attrNameLst>
                                      </p:cBhvr>
                                      <p:tavLst>
                                        <p:tav tm="0">
                                          <p:val>
                                            <p:strVal val="#ppt_h"/>
                                          </p:val>
                                        </p:tav>
                                        <p:tav tm="100000">
                                          <p:val>
                                            <p:strVal val="#ppt_h"/>
                                          </p:val>
                                        </p:tav>
                                      </p:tavLst>
                                    </p:anim>
                                    <p:anim calcmode="lin" valueType="num">
                                      <p:cBhvr>
                                        <p:cTn id="47" dur="5000" fill="hold"/>
                                        <p:tgtEl>
                                          <p:spTgt spid="5122"/>
                                        </p:tgtEl>
                                        <p:attrNameLst>
                                          <p:attrName>ppt_x</p:attrName>
                                        </p:attrNameLst>
                                      </p:cBhvr>
                                      <p:tavLst>
                                        <p:tav tm="0">
                                          <p:val>
                                            <p:strVal val="#ppt_x-.2"/>
                                          </p:val>
                                        </p:tav>
                                        <p:tav tm="100000">
                                          <p:val>
                                            <p:strVal val="#ppt_x"/>
                                          </p:val>
                                        </p:tav>
                                      </p:tavLst>
                                    </p:anim>
                                    <p:anim calcmode="lin" valueType="num">
                                      <p:cBhvr>
                                        <p:cTn id="48" dur="5000" fill="hold"/>
                                        <p:tgtEl>
                                          <p:spTgt spid="5122"/>
                                        </p:tgtEl>
                                        <p:attrNameLst>
                                          <p:attrName>ppt_y</p:attrName>
                                        </p:attrNameLst>
                                      </p:cBhvr>
                                      <p:tavLst>
                                        <p:tav tm="0">
                                          <p:val>
                                            <p:strVal val="#ppt_y"/>
                                          </p:val>
                                        </p:tav>
                                        <p:tav tm="100000">
                                          <p:val>
                                            <p:strVal val="#ppt_y"/>
                                          </p:val>
                                        </p:tav>
                                      </p:tavLst>
                                    </p:anim>
                                    <p:animEffect transition="in" filter="fade">
                                      <p:cBhvr>
                                        <p:cTn id="49" dur="5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uiExpand="1" build="p" animBg="1"/>
      <p:bldP spid="10" grpId="0" uiExpand="1"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17000">
              <a:srgbClr val="FF0000"/>
            </a:gs>
            <a:gs pos="100000">
              <a:srgbClr val="0070C0"/>
            </a:gs>
            <a:gs pos="39000">
              <a:schemeClr val="accent1">
                <a:tint val="23500"/>
                <a:satMod val="160000"/>
              </a:schemeClr>
            </a:gs>
          </a:gsLst>
          <a:path path="circle">
            <a:fillToRect l="100000" b="100000"/>
          </a:path>
        </a:gradFill>
        <a:effectLst/>
      </p:bgPr>
    </p:bg>
    <p:spTree>
      <p:nvGrpSpPr>
        <p:cNvPr id="1" name=""/>
        <p:cNvGrpSpPr/>
        <p:nvPr/>
      </p:nvGrpSpPr>
      <p:grpSpPr>
        <a:xfrm>
          <a:off x="0" y="0"/>
          <a:ext cx="0" cy="0"/>
          <a:chOff x="0" y="0"/>
          <a:chExt cx="0" cy="0"/>
        </a:xfrm>
      </p:grpSpPr>
      <p:sp>
        <p:nvSpPr>
          <p:cNvPr id="10" name="Text Placeholder 4">
            <a:extLst>
              <a:ext uri="{FF2B5EF4-FFF2-40B4-BE49-F238E27FC236}">
                <a16:creationId xmlns:a16="http://schemas.microsoft.com/office/drawing/2014/main" xmlns="" id="{B0D537E7-C95C-4F01-B356-BF01E7EB2DD3}"/>
              </a:ext>
            </a:extLst>
          </p:cNvPr>
          <p:cNvSpPr txBox="1">
            <a:spLocks/>
          </p:cNvSpPr>
          <p:nvPr/>
        </p:nvSpPr>
        <p:spPr>
          <a:xfrm>
            <a:off x="6172200" y="1262063"/>
            <a:ext cx="5183188" cy="673966"/>
          </a:xfrm>
          <a:prstGeom prst="rect">
            <a:avLst/>
          </a:prstGeom>
          <a:gradFill flip="none" rotWithShape="1">
            <a:gsLst>
              <a:gs pos="82000">
                <a:schemeClr val="accent4">
                  <a:lumMod val="40000"/>
                  <a:lumOff val="60000"/>
                </a:schemeClr>
              </a:gs>
              <a:gs pos="94000">
                <a:schemeClr val="accent1">
                  <a:tint val="44500"/>
                  <a:satMod val="160000"/>
                </a:schemeClr>
              </a:gs>
              <a:gs pos="100000">
                <a:schemeClr val="accent1">
                  <a:tint val="23500"/>
                  <a:satMod val="160000"/>
                </a:schemeClr>
              </a:gs>
            </a:gsLst>
            <a:path path="circle">
              <a:fillToRect l="100000" b="100000"/>
            </a:path>
            <a:tileRect t="-100000" r="-100000"/>
          </a:gradFill>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ডিভাইসের</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ছবি</a:t>
            </a:r>
            <a:endPar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Placeholder 2">
            <a:extLst>
              <a:ext uri="{FF2B5EF4-FFF2-40B4-BE49-F238E27FC236}">
                <a16:creationId xmlns:a16="http://schemas.microsoft.com/office/drawing/2014/main" xmlns="" id="{8E367BA3-6B6B-433B-BEC9-60DA25CBFF63}"/>
              </a:ext>
            </a:extLst>
          </p:cNvPr>
          <p:cNvSpPr txBox="1">
            <a:spLocks/>
          </p:cNvSpPr>
          <p:nvPr/>
        </p:nvSpPr>
        <p:spPr>
          <a:xfrm>
            <a:off x="839788" y="1262062"/>
            <a:ext cx="5157787" cy="673965"/>
          </a:xfrm>
          <a:prstGeom prst="rect">
            <a:avLst/>
          </a:prstGeom>
          <a:gradFill flip="none" rotWithShape="1">
            <a:gsLst>
              <a:gs pos="0">
                <a:srgbClr val="92D050"/>
              </a:gs>
              <a:gs pos="35000">
                <a:schemeClr val="accent1">
                  <a:tint val="44500"/>
                  <a:satMod val="160000"/>
                </a:schemeClr>
              </a:gs>
              <a:gs pos="100000">
                <a:schemeClr val="accent1">
                  <a:tint val="23500"/>
                  <a:satMod val="160000"/>
                </a:schemeClr>
              </a:gs>
            </a:gsLst>
            <a:path path="circle">
              <a:fillToRect l="50000" t="50000" r="50000" b="50000"/>
            </a:path>
            <a:tileRect/>
          </a:grad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ডিভাইসের</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বিবরণ</a:t>
            </a:r>
            <a:endPar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ctangle 12"/>
          <p:cNvSpPr/>
          <p:nvPr/>
        </p:nvSpPr>
        <p:spPr>
          <a:xfrm>
            <a:off x="6539344" y="2175165"/>
            <a:ext cx="4862947" cy="3768436"/>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r>
              <a:rPr lang="en-US" sz="2400" b="1" dirty="0" err="1" smtClean="0">
                <a:solidFill>
                  <a:schemeClr val="tx1"/>
                </a:solidFill>
              </a:rPr>
              <a:t>ব্রিজ</a:t>
            </a:r>
            <a:r>
              <a:rPr lang="en-US" sz="2400" b="1" dirty="0" smtClean="0">
                <a:solidFill>
                  <a:schemeClr val="tx1"/>
                </a:solidFill>
              </a:rPr>
              <a:t>(</a:t>
            </a:r>
            <a:r>
              <a:rPr lang="en-US" sz="2400" b="1" dirty="0" err="1" smtClean="0">
                <a:solidFill>
                  <a:schemeClr val="tx1"/>
                </a:solidFill>
              </a:rPr>
              <a:t>Brigde</a:t>
            </a:r>
            <a:r>
              <a:rPr lang="en-US" sz="2400" b="1" dirty="0" smtClean="0">
                <a:solidFill>
                  <a:schemeClr val="tx1"/>
                </a:solidFill>
              </a:rPr>
              <a:t>)</a:t>
            </a:r>
            <a:endParaRPr lang="en-US" sz="1600" b="1" dirty="0">
              <a:solidFill>
                <a:schemeClr val="tx1"/>
              </a:solidFill>
            </a:endParaRPr>
          </a:p>
        </p:txBody>
      </p:sp>
      <p:sp>
        <p:nvSpPr>
          <p:cNvPr id="15" name="Title 1">
            <a:extLst>
              <a:ext uri="{FF2B5EF4-FFF2-40B4-BE49-F238E27FC236}">
                <a16:creationId xmlns:a16="http://schemas.microsoft.com/office/drawing/2014/main" xmlns="" id="{BC6ACC6D-8A2E-4A52-9AF6-18F95ACB8F1E}"/>
              </a:ext>
            </a:extLst>
          </p:cNvPr>
          <p:cNvSpPr txBox="1">
            <a:spLocks/>
          </p:cNvSpPr>
          <p:nvPr/>
        </p:nvSpPr>
        <p:spPr>
          <a:xfrm>
            <a:off x="839788" y="365126"/>
            <a:ext cx="10515600" cy="67396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w="28575">
            <a:solidFill>
              <a:schemeClr val="tx1"/>
            </a:solidFill>
          </a:ln>
        </p:spPr>
        <p:txBody>
          <a:bodyPr>
            <a:normAutofit fontScale="97500" lnSpcReduction="10000"/>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err="1"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আমরা</a:t>
            </a:r>
            <a:r>
              <a:rPr kumimoji="0" lang="en-US" sz="4400" b="1" i="0" u="none" strike="noStrike" kern="1200" cap="none" spc="0" normalizeH="0" baseline="0" noProof="0" dirty="0"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 </a:t>
            </a:r>
            <a:r>
              <a:rPr kumimoji="0" lang="en-US" sz="4400" b="1" i="0" u="none" strike="noStrike" kern="1200" cap="none" spc="0" normalizeH="0" baseline="0" noProof="0" dirty="0" err="1"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কতগুল</a:t>
            </a:r>
            <a:r>
              <a:rPr kumimoji="0" lang="as-IN" sz="4400" b="1" i="0" u="none" strike="noStrike" kern="1200" cap="none" spc="0" normalizeH="0" baseline="0" noProof="0" dirty="0"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a:t>
            </a:r>
            <a:r>
              <a:rPr kumimoji="0" lang="en-US" sz="4400" b="1" i="0" u="none" strike="noStrike" kern="1200" cap="none" spc="0" normalizeH="0" baseline="0" noProof="0" dirty="0"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 </a:t>
            </a:r>
            <a:r>
              <a:rPr kumimoji="0" lang="en-US" sz="4400" b="1" i="0" u="none" strike="noStrike" kern="1200" cap="none" spc="0" normalizeH="0" baseline="0" noProof="0" dirty="0" err="1"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নেটওয়ার্ক</a:t>
            </a:r>
            <a:r>
              <a:rPr kumimoji="0" lang="en-US" sz="4400" b="1" i="0" u="none" strike="noStrike" kern="1200" cap="none" spc="0" normalizeH="0" baseline="0" noProof="0" dirty="0"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 </a:t>
            </a:r>
            <a:r>
              <a:rPr kumimoji="0" lang="en-US" sz="4400" b="1" i="0" u="none" strike="noStrike" kern="1200" cap="none" spc="0" normalizeH="0" baseline="0" noProof="0" dirty="0" err="1"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ডিভাইসের</a:t>
            </a:r>
            <a:r>
              <a:rPr kumimoji="0" lang="en-US" sz="4400" b="1" i="0" u="none" strike="noStrike" kern="1200" cap="none" spc="0" normalizeH="0" baseline="0" noProof="0" dirty="0"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  </a:t>
            </a:r>
            <a:r>
              <a:rPr kumimoji="0" lang="en-US" sz="4400" b="1" i="0" u="none" strike="noStrike" kern="1200" cap="none" spc="0" normalizeH="0" baseline="0" noProof="0" dirty="0" err="1"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ছবি</a:t>
            </a:r>
            <a:r>
              <a:rPr kumimoji="0" lang="en-US" sz="4400" b="1" i="0" u="none" strike="noStrike" kern="1200" cap="none" spc="0" normalizeH="0" baseline="0" noProof="0" dirty="0"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 </a:t>
            </a:r>
            <a:r>
              <a:rPr kumimoji="0" lang="en-US" sz="4400" b="1" i="0" u="none" strike="noStrike" kern="1200" cap="none" spc="0" normalizeH="0" baseline="0" noProof="0" dirty="0" err="1"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দেখি</a:t>
            </a:r>
            <a:r>
              <a:rPr kumimoji="0" lang="en-US" sz="4400" b="1" i="0" u="none" strike="noStrike" kern="1200" cap="none" spc="0" normalizeH="0" baseline="0" noProof="0" dirty="0"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a:t>
            </a:r>
            <a:endParaRPr kumimoji="0" lang="en-US" sz="4400" b="1" i="0" u="none" strike="noStrike" kern="1200" cap="none" spc="0" normalizeH="0" baseline="0" noProof="0" dirty="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endParaRPr>
          </a:p>
        </p:txBody>
      </p:sp>
      <p:sp>
        <p:nvSpPr>
          <p:cNvPr id="16" name="Rectangle 15"/>
          <p:cNvSpPr/>
          <p:nvPr/>
        </p:nvSpPr>
        <p:spPr>
          <a:xfrm>
            <a:off x="651163" y="2233184"/>
            <a:ext cx="5389419" cy="4031873"/>
          </a:xfrm>
          <a:prstGeom prst="rect">
            <a:avLst/>
          </a:prstGeom>
        </p:spPr>
        <p:txBody>
          <a:bodyPr wrap="square">
            <a:spAutoFit/>
          </a:bodyPr>
          <a:lstStyle/>
          <a:p>
            <a:pPr algn="just"/>
            <a:r>
              <a:rPr lang="as-IN" sz="3200" dirty="0" smtClean="0"/>
              <a:t> </a:t>
            </a:r>
            <a:r>
              <a:rPr lang="as-IN" sz="3200" b="1" dirty="0" smtClean="0">
                <a:ln>
                  <a:solidFill>
                    <a:srgbClr val="FFFF00"/>
                  </a:solidFill>
                </a:ln>
                <a:solidFill>
                  <a:srgbClr val="FFFF00"/>
                </a:solidFill>
              </a:rPr>
              <a:t>ব্রিজ</a:t>
            </a:r>
            <a:r>
              <a:rPr lang="as-IN" sz="3200" dirty="0" smtClean="0">
                <a:ln>
                  <a:solidFill>
                    <a:srgbClr val="FFFF00"/>
                  </a:solidFill>
                </a:ln>
                <a:solidFill>
                  <a:srgbClr val="FFFF00"/>
                </a:solidFill>
              </a:rPr>
              <a:t> এমন একটি ডিভাইস যা একাধিক</a:t>
            </a:r>
            <a:r>
              <a:rPr lang="en-US" sz="3200" dirty="0" smtClean="0">
                <a:ln>
                  <a:solidFill>
                    <a:srgbClr val="FFFF00"/>
                  </a:solidFill>
                </a:ln>
                <a:solidFill>
                  <a:srgbClr val="FFFF00"/>
                </a:solidFill>
              </a:rPr>
              <a:t>  </a:t>
            </a:r>
            <a:r>
              <a:rPr lang="as-IN" sz="3200" dirty="0" smtClean="0">
                <a:ln>
                  <a:solidFill>
                    <a:srgbClr val="FFFF00"/>
                  </a:solidFill>
                </a:ln>
                <a:solidFill>
                  <a:srgbClr val="FFFF00"/>
                </a:solidFill>
              </a:rPr>
              <a:t>নেটওয়ার্ক সেগমেন্টকে যুক্ত করে থাকে। এটি প্রতিটি সেগমেন্ট বিভিন্ন ডিভাইসের হিসেব রাখার জন্য ব্রিজিং টেবিল তৈরি করে। ইহা ওএসআই মডেল এর ডাটালিংক লেয়ারে কাজ করে।</a:t>
            </a:r>
            <a:endParaRPr lang="en-US" dirty="0">
              <a:ln>
                <a:solidFill>
                  <a:srgbClr val="FFFF00"/>
                </a:solidFill>
              </a:ln>
              <a:solidFill>
                <a:srgbClr val="FFFF00"/>
              </a:solidFill>
            </a:endParaRPr>
          </a:p>
        </p:txBody>
      </p:sp>
    </p:spTree>
    <p:extLst>
      <p:ext uri="{BB962C8B-B14F-4D97-AF65-F5344CB8AC3E}">
        <p14:creationId xmlns:p14="http://schemas.microsoft.com/office/powerpoint/2010/main" xmlns="" val="1908217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10">
                                            <p:bg/>
                                          </p:spTgt>
                                        </p:tgtEl>
                                        <p:attrNameLst>
                                          <p:attrName>style.visibility</p:attrName>
                                        </p:attrNameLst>
                                      </p:cBhvr>
                                      <p:to>
                                        <p:strVal val="visible"/>
                                      </p:to>
                                    </p:set>
                                    <p:anim calcmode="lin" valueType="num">
                                      <p:cBhvr>
                                        <p:cTn id="7" dur="1000" fill="hold"/>
                                        <p:tgtEl>
                                          <p:spTgt spid="10">
                                            <p:bg/>
                                          </p:spTgt>
                                        </p:tgtEl>
                                        <p:attrNameLst>
                                          <p:attrName>ppt_w</p:attrName>
                                        </p:attrNameLst>
                                      </p:cBhvr>
                                      <p:tavLst>
                                        <p:tav tm="0">
                                          <p:val>
                                            <p:fltVal val="0"/>
                                          </p:val>
                                        </p:tav>
                                        <p:tav tm="100000">
                                          <p:val>
                                            <p:strVal val="#ppt_w"/>
                                          </p:val>
                                        </p:tav>
                                      </p:tavLst>
                                    </p:anim>
                                    <p:anim calcmode="lin" valueType="num">
                                      <p:cBhvr>
                                        <p:cTn id="8" dur="1000" fill="hold"/>
                                        <p:tgtEl>
                                          <p:spTgt spid="10">
                                            <p:bg/>
                                          </p:spTgt>
                                        </p:tgtEl>
                                        <p:attrNameLst>
                                          <p:attrName>ppt_h</p:attrName>
                                        </p:attrNameLst>
                                      </p:cBhvr>
                                      <p:tavLst>
                                        <p:tav tm="0">
                                          <p:val>
                                            <p:fltVal val="0"/>
                                          </p:val>
                                        </p:tav>
                                        <p:tav tm="100000">
                                          <p:val>
                                            <p:strVal val="#ppt_h"/>
                                          </p:val>
                                        </p:tav>
                                      </p:tavLst>
                                    </p:anim>
                                    <p:anim calcmode="lin" valueType="num">
                                      <p:cBhvr>
                                        <p:cTn id="9" dur="1000" fill="hold"/>
                                        <p:tgtEl>
                                          <p:spTgt spid="10">
                                            <p:bg/>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0">
                                            <p:bg/>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 calcmode="lin" valueType="num">
                                      <p:cBhvr>
                                        <p:cTn id="15" dur="10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10">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10">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10">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8" presetClass="entr" presetSubtype="12" fill="hold" grpId="0" nodeType="clickEffect">
                                  <p:stCondLst>
                                    <p:cond delay="0"/>
                                  </p:stCondLst>
                                  <p:childTnLst>
                                    <p:set>
                                      <p:cBhvr>
                                        <p:cTn id="22" dur="1" fill="hold">
                                          <p:stCondLst>
                                            <p:cond delay="0"/>
                                          </p:stCondLst>
                                        </p:cTn>
                                        <p:tgtEl>
                                          <p:spTgt spid="11">
                                            <p:bg/>
                                          </p:spTgt>
                                        </p:tgtEl>
                                        <p:attrNameLst>
                                          <p:attrName>style.visibility</p:attrName>
                                        </p:attrNameLst>
                                      </p:cBhvr>
                                      <p:to>
                                        <p:strVal val="visible"/>
                                      </p:to>
                                    </p:set>
                                    <p:animEffect transition="in" filter="strips(downLeft)">
                                      <p:cBhvr>
                                        <p:cTn id="23" dur="500"/>
                                        <p:tgtEl>
                                          <p:spTgt spid="11">
                                            <p:bg/>
                                          </p:spTgt>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12" fill="hold" grpId="0" nodeType="clickEffect">
                                  <p:stCondLst>
                                    <p:cond delay="0"/>
                                  </p:stCondLst>
                                  <p:childTnLst>
                                    <p:set>
                                      <p:cBhvr>
                                        <p:cTn id="27" dur="1" fill="hold">
                                          <p:stCondLst>
                                            <p:cond delay="0"/>
                                          </p:stCondLst>
                                        </p:cTn>
                                        <p:tgtEl>
                                          <p:spTgt spid="11">
                                            <p:txEl>
                                              <p:pRg st="0" end="0"/>
                                            </p:txEl>
                                          </p:spTgt>
                                        </p:tgtEl>
                                        <p:attrNameLst>
                                          <p:attrName>style.visibility</p:attrName>
                                        </p:attrNameLst>
                                      </p:cBhvr>
                                      <p:to>
                                        <p:strVal val="visible"/>
                                      </p:to>
                                    </p:set>
                                    <p:animEffect transition="in" filter="strips(downLeft)">
                                      <p:cBhvr>
                                        <p:cTn id="28" dur="500"/>
                                        <p:tgtEl>
                                          <p:spTgt spid="11">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6" presetClass="entr" presetSubtype="0" fill="hold" grpId="0" nodeType="clickEffect">
                                  <p:stCondLst>
                                    <p:cond delay="0"/>
                                  </p:stCondLst>
                                  <p:iterate type="lt">
                                    <p:tmPct val="10000"/>
                                  </p:iterate>
                                  <p:childTnLst>
                                    <p:set>
                                      <p:cBhvr>
                                        <p:cTn id="32" dur="1" fill="hold">
                                          <p:stCondLst>
                                            <p:cond delay="0"/>
                                          </p:stCondLst>
                                        </p:cTn>
                                        <p:tgtEl>
                                          <p:spTgt spid="13"/>
                                        </p:tgtEl>
                                        <p:attrNameLst>
                                          <p:attrName>style.visibility</p:attrName>
                                        </p:attrNameLst>
                                      </p:cBhvr>
                                      <p:to>
                                        <p:strVal val="visible"/>
                                      </p:to>
                                    </p:set>
                                    <p:anim by="(-#ppt_w*2)" calcmode="lin" valueType="num">
                                      <p:cBhvr rctx="PPT">
                                        <p:cTn id="33" dur="500" autoRev="1" fill="hold">
                                          <p:stCondLst>
                                            <p:cond delay="0"/>
                                          </p:stCondLst>
                                        </p:cTn>
                                        <p:tgtEl>
                                          <p:spTgt spid="13"/>
                                        </p:tgtEl>
                                        <p:attrNameLst>
                                          <p:attrName>ppt_w</p:attrName>
                                        </p:attrNameLst>
                                      </p:cBhvr>
                                    </p:anim>
                                    <p:anim by="(#ppt_w*0.50)" calcmode="lin" valueType="num">
                                      <p:cBhvr>
                                        <p:cTn id="34" dur="500" decel="50000" autoRev="1" fill="hold">
                                          <p:stCondLst>
                                            <p:cond delay="0"/>
                                          </p:stCondLst>
                                        </p:cTn>
                                        <p:tgtEl>
                                          <p:spTgt spid="13"/>
                                        </p:tgtEl>
                                        <p:attrNameLst>
                                          <p:attrName>ppt_x</p:attrName>
                                        </p:attrNameLst>
                                      </p:cBhvr>
                                    </p:anim>
                                    <p:anim from="(-#ppt_h/2)" to="(#ppt_y)" calcmode="lin" valueType="num">
                                      <p:cBhvr>
                                        <p:cTn id="35" dur="1000" fill="hold">
                                          <p:stCondLst>
                                            <p:cond delay="0"/>
                                          </p:stCondLst>
                                        </p:cTn>
                                        <p:tgtEl>
                                          <p:spTgt spid="13"/>
                                        </p:tgtEl>
                                        <p:attrNameLst>
                                          <p:attrName>ppt_y</p:attrName>
                                        </p:attrNameLst>
                                      </p:cBhvr>
                                    </p:anim>
                                    <p:animRot by="21600000">
                                      <p:cBhvr>
                                        <p:cTn id="36" dur="1000" fill="hold">
                                          <p:stCondLst>
                                            <p:cond delay="0"/>
                                          </p:stCondLst>
                                        </p:cTn>
                                        <p:tgtEl>
                                          <p:spTgt spid="13"/>
                                        </p:tgtEl>
                                        <p:attrNameLst>
                                          <p:attrName>r</p:attrName>
                                        </p:attrNameLst>
                                      </p:cBhvr>
                                    </p:animRot>
                                  </p:childTnLst>
                                </p:cTn>
                              </p:par>
                            </p:childTnLst>
                          </p:cTn>
                        </p:par>
                      </p:childTnLst>
                    </p:cTn>
                  </p:par>
                  <p:par>
                    <p:cTn id="37" fill="hold">
                      <p:stCondLst>
                        <p:cond delay="indefinite"/>
                      </p:stCondLst>
                      <p:childTnLst>
                        <p:par>
                          <p:cTn id="38" fill="hold">
                            <p:stCondLst>
                              <p:cond delay="0"/>
                            </p:stCondLst>
                            <p:childTnLst>
                              <p:par>
                                <p:cTn id="39" presetID="18" presetClass="emph" presetSubtype="0" fill="hold" grpId="0" nodeType="clickEffect">
                                  <p:stCondLst>
                                    <p:cond delay="0"/>
                                  </p:stCondLst>
                                  <p:iterate type="lt">
                                    <p:tmPct val="4000"/>
                                  </p:iterate>
                                  <p:childTnLst>
                                    <p:set>
                                      <p:cBhvr override="childStyle">
                                        <p:cTn id="40" dur="500" fill="hold"/>
                                        <p:tgtEl>
                                          <p:spTgt spid="15"/>
                                        </p:tgtEl>
                                        <p:attrNameLst>
                                          <p:attrName>style.textDecorationUnderline</p:attrName>
                                        </p:attrNameLst>
                                      </p:cBhvr>
                                      <p:to>
                                        <p:strVal val="true"/>
                                      </p:to>
                                    </p:set>
                                  </p:childTnLst>
                                </p:cTn>
                              </p:par>
                            </p:childTnLst>
                          </p:cTn>
                        </p:par>
                      </p:childTnLst>
                    </p:cTn>
                  </p:par>
                  <p:par>
                    <p:cTn id="41" fill="hold">
                      <p:stCondLst>
                        <p:cond delay="indefinite"/>
                      </p:stCondLst>
                      <p:childTnLst>
                        <p:par>
                          <p:cTn id="42" fill="hold">
                            <p:stCondLst>
                              <p:cond delay="0"/>
                            </p:stCondLst>
                            <p:childTnLst>
                              <p:par>
                                <p:cTn id="43" presetID="56" presetClass="entr" presetSubtype="0" fill="hold" nodeType="clickEffect">
                                  <p:stCondLst>
                                    <p:cond delay="0"/>
                                  </p:stCondLst>
                                  <p:iterate type="lt">
                                    <p:tmPct val="10000"/>
                                  </p:iterate>
                                  <p:childTnLst>
                                    <p:set>
                                      <p:cBhvr>
                                        <p:cTn id="44" dur="1" fill="hold">
                                          <p:stCondLst>
                                            <p:cond delay="0"/>
                                          </p:stCondLst>
                                        </p:cTn>
                                        <p:tgtEl>
                                          <p:spTgt spid="16">
                                            <p:txEl>
                                              <p:pRg st="0" end="0"/>
                                            </p:txEl>
                                          </p:spTgt>
                                        </p:tgtEl>
                                        <p:attrNameLst>
                                          <p:attrName>style.visibility</p:attrName>
                                        </p:attrNameLst>
                                      </p:cBhvr>
                                      <p:to>
                                        <p:strVal val="visible"/>
                                      </p:to>
                                    </p:set>
                                    <p:anim by="(-#ppt_w*2)" calcmode="lin" valueType="num">
                                      <p:cBhvr rctx="PPT">
                                        <p:cTn id="45" dur="500" autoRev="1" fill="hold">
                                          <p:stCondLst>
                                            <p:cond delay="0"/>
                                          </p:stCondLst>
                                        </p:cTn>
                                        <p:tgtEl>
                                          <p:spTgt spid="16">
                                            <p:txEl>
                                              <p:pRg st="0" end="0"/>
                                            </p:txEl>
                                          </p:spTgt>
                                        </p:tgtEl>
                                        <p:attrNameLst>
                                          <p:attrName>ppt_w</p:attrName>
                                        </p:attrNameLst>
                                      </p:cBhvr>
                                    </p:anim>
                                    <p:anim by="(#ppt_w*0.50)" calcmode="lin" valueType="num">
                                      <p:cBhvr>
                                        <p:cTn id="46" dur="500" decel="50000" autoRev="1" fill="hold">
                                          <p:stCondLst>
                                            <p:cond delay="0"/>
                                          </p:stCondLst>
                                        </p:cTn>
                                        <p:tgtEl>
                                          <p:spTgt spid="16">
                                            <p:txEl>
                                              <p:pRg st="0" end="0"/>
                                            </p:txEl>
                                          </p:spTgt>
                                        </p:tgtEl>
                                        <p:attrNameLst>
                                          <p:attrName>ppt_x</p:attrName>
                                        </p:attrNameLst>
                                      </p:cBhvr>
                                    </p:anim>
                                    <p:anim from="(-#ppt_h/2)" to="(#ppt_y)" calcmode="lin" valueType="num">
                                      <p:cBhvr>
                                        <p:cTn id="47" dur="1000" fill="hold">
                                          <p:stCondLst>
                                            <p:cond delay="0"/>
                                          </p:stCondLst>
                                        </p:cTn>
                                        <p:tgtEl>
                                          <p:spTgt spid="16">
                                            <p:txEl>
                                              <p:pRg st="0" end="0"/>
                                            </p:txEl>
                                          </p:spTgt>
                                        </p:tgtEl>
                                        <p:attrNameLst>
                                          <p:attrName>ppt_y</p:attrName>
                                        </p:attrNameLst>
                                      </p:cBhvr>
                                    </p:anim>
                                    <p:animRot by="21600000">
                                      <p:cBhvr>
                                        <p:cTn id="48" dur="1000" fill="hold">
                                          <p:stCondLst>
                                            <p:cond delay="0"/>
                                          </p:stCondLst>
                                        </p:cTn>
                                        <p:tgtEl>
                                          <p:spTgt spid="16">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animBg="1"/>
      <p:bldP spid="11" grpId="0" build="p" animBg="1"/>
      <p:bldP spid="13" grpId="0" animBg="1"/>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xmlns="" id="{B0D537E7-C95C-4F01-B356-BF01E7EB2DD3}"/>
              </a:ext>
            </a:extLst>
          </p:cNvPr>
          <p:cNvSpPr txBox="1">
            <a:spLocks/>
          </p:cNvSpPr>
          <p:nvPr/>
        </p:nvSpPr>
        <p:spPr>
          <a:xfrm>
            <a:off x="6172200" y="1262063"/>
            <a:ext cx="5183188" cy="673966"/>
          </a:xfrm>
          <a:prstGeom prst="rect">
            <a:avLst/>
          </a:prstGeom>
          <a:gradFill flip="none" rotWithShape="1">
            <a:gsLst>
              <a:gs pos="82000">
                <a:schemeClr val="accent4">
                  <a:lumMod val="40000"/>
                  <a:lumOff val="60000"/>
                </a:schemeClr>
              </a:gs>
              <a:gs pos="94000">
                <a:schemeClr val="accent1">
                  <a:tint val="44500"/>
                  <a:satMod val="160000"/>
                </a:schemeClr>
              </a:gs>
              <a:gs pos="100000">
                <a:schemeClr val="accent1">
                  <a:tint val="23500"/>
                  <a:satMod val="160000"/>
                </a:schemeClr>
              </a:gs>
            </a:gsLst>
            <a:path path="circle">
              <a:fillToRect l="100000" b="100000"/>
            </a:path>
            <a:tileRect t="-100000" r="-100000"/>
          </a:gradFill>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ডিভাইসের</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ছবি</a:t>
            </a:r>
            <a:endPar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Placeholder 2">
            <a:extLst>
              <a:ext uri="{FF2B5EF4-FFF2-40B4-BE49-F238E27FC236}">
                <a16:creationId xmlns:a16="http://schemas.microsoft.com/office/drawing/2014/main" xmlns="" id="{8E367BA3-6B6B-433B-BEC9-60DA25CBFF63}"/>
              </a:ext>
            </a:extLst>
          </p:cNvPr>
          <p:cNvSpPr txBox="1">
            <a:spLocks/>
          </p:cNvSpPr>
          <p:nvPr/>
        </p:nvSpPr>
        <p:spPr>
          <a:xfrm>
            <a:off x="839788" y="1262062"/>
            <a:ext cx="5157787" cy="673965"/>
          </a:xfrm>
          <a:prstGeom prst="rect">
            <a:avLst/>
          </a:prstGeom>
          <a:gradFill flip="none" rotWithShape="1">
            <a:gsLst>
              <a:gs pos="0">
                <a:srgbClr val="92D050"/>
              </a:gs>
              <a:gs pos="35000">
                <a:schemeClr val="accent1">
                  <a:tint val="44500"/>
                  <a:satMod val="160000"/>
                </a:schemeClr>
              </a:gs>
              <a:gs pos="100000">
                <a:schemeClr val="accent1">
                  <a:tint val="23500"/>
                  <a:satMod val="160000"/>
                </a:schemeClr>
              </a:gs>
            </a:gsLst>
            <a:path path="circle">
              <a:fillToRect l="50000" t="50000" r="50000" b="50000"/>
            </a:path>
            <a:tileRect/>
          </a:grad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ডিভাইসের</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বিবরণ</a:t>
            </a:r>
            <a:endPar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ctangle 9"/>
          <p:cNvSpPr/>
          <p:nvPr/>
        </p:nvSpPr>
        <p:spPr>
          <a:xfrm>
            <a:off x="6539344" y="2175165"/>
            <a:ext cx="4862947" cy="3768436"/>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endParaRPr lang="en-US" sz="2400" b="1" dirty="0" smtClean="0">
              <a:solidFill>
                <a:schemeClr val="tx1"/>
              </a:solidFill>
            </a:endParaRPr>
          </a:p>
          <a:p>
            <a:pPr algn="ctr"/>
            <a:r>
              <a:rPr lang="en-US" sz="2000" b="1" dirty="0" err="1" smtClean="0">
                <a:solidFill>
                  <a:schemeClr val="tx1"/>
                </a:solidFill>
              </a:rPr>
              <a:t>রাউটার</a:t>
            </a:r>
            <a:r>
              <a:rPr lang="en-US" sz="2400" b="1" dirty="0" smtClean="0">
                <a:solidFill>
                  <a:schemeClr val="tx1"/>
                </a:solidFill>
              </a:rPr>
              <a:t>(Router)</a:t>
            </a:r>
            <a:endParaRPr lang="en-US" sz="1600" b="1" dirty="0">
              <a:solidFill>
                <a:schemeClr val="tx1"/>
              </a:solidFill>
            </a:endParaRPr>
          </a:p>
        </p:txBody>
      </p:sp>
      <p:sp>
        <p:nvSpPr>
          <p:cNvPr id="8" name="Title 1">
            <a:extLst>
              <a:ext uri="{FF2B5EF4-FFF2-40B4-BE49-F238E27FC236}">
                <a16:creationId xmlns:a16="http://schemas.microsoft.com/office/drawing/2014/main" xmlns="" id="{BC6ACC6D-8A2E-4A52-9AF6-18F95ACB8F1E}"/>
              </a:ext>
            </a:extLst>
          </p:cNvPr>
          <p:cNvSpPr txBox="1">
            <a:spLocks/>
          </p:cNvSpPr>
          <p:nvPr/>
        </p:nvSpPr>
        <p:spPr>
          <a:xfrm>
            <a:off x="839788" y="365126"/>
            <a:ext cx="10515600" cy="67396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w="28575">
            <a:solidFill>
              <a:schemeClr val="tx1"/>
            </a:solidFill>
          </a:ln>
        </p:spPr>
        <p:txBody>
          <a:bodyPr>
            <a:normAutofit fontScale="97500" lnSpcReduction="10000"/>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err="1"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আমরা</a:t>
            </a:r>
            <a:r>
              <a:rPr kumimoji="0" lang="en-US" sz="4400" b="1" i="0" u="none" strike="noStrike" kern="1200" cap="none" spc="0" normalizeH="0" baseline="0" noProof="0" dirty="0"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 </a:t>
            </a:r>
            <a:r>
              <a:rPr kumimoji="0" lang="en-US" sz="4400" b="1" i="0" u="none" strike="noStrike" kern="1200" cap="none" spc="0" normalizeH="0" baseline="0" noProof="0" dirty="0" err="1"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কতগুল</a:t>
            </a:r>
            <a:r>
              <a:rPr kumimoji="0" lang="as-IN" sz="4400" b="1" i="0" u="none" strike="noStrike" kern="1200" cap="none" spc="0" normalizeH="0" baseline="0" noProof="0" dirty="0"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a:t>
            </a:r>
            <a:r>
              <a:rPr kumimoji="0" lang="en-US" sz="4400" b="1" i="0" u="none" strike="noStrike" kern="1200" cap="none" spc="0" normalizeH="0" baseline="0" noProof="0" dirty="0"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 </a:t>
            </a:r>
            <a:r>
              <a:rPr kumimoji="0" lang="en-US" sz="4400" b="1" i="0" u="none" strike="noStrike" kern="1200" cap="none" spc="0" normalizeH="0" baseline="0" noProof="0" dirty="0" err="1"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নেটওয়ার্ক</a:t>
            </a:r>
            <a:r>
              <a:rPr kumimoji="0" lang="en-US" sz="4400" b="1" i="0" u="none" strike="noStrike" kern="1200" cap="none" spc="0" normalizeH="0" baseline="0" noProof="0" dirty="0"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 </a:t>
            </a:r>
            <a:r>
              <a:rPr kumimoji="0" lang="en-US" sz="4400" b="1" i="0" u="none" strike="noStrike" kern="1200" cap="none" spc="0" normalizeH="0" baseline="0" noProof="0" dirty="0" err="1"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ডিভাইসের</a:t>
            </a:r>
            <a:r>
              <a:rPr kumimoji="0" lang="en-US" sz="4400" b="1" i="0" u="none" strike="noStrike" kern="1200" cap="none" spc="0" normalizeH="0" baseline="0" noProof="0" dirty="0"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  </a:t>
            </a:r>
            <a:r>
              <a:rPr kumimoji="0" lang="en-US" sz="4400" b="1" i="0" u="none" strike="noStrike" kern="1200" cap="none" spc="0" normalizeH="0" baseline="0" noProof="0" dirty="0" err="1"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ছবি</a:t>
            </a:r>
            <a:r>
              <a:rPr kumimoji="0" lang="en-US" sz="4400" b="1" i="0" u="none" strike="noStrike" kern="1200" cap="none" spc="0" normalizeH="0" baseline="0" noProof="0" dirty="0"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 </a:t>
            </a:r>
            <a:r>
              <a:rPr kumimoji="0" lang="en-US" sz="4400" b="1" i="0" u="none" strike="noStrike" kern="1200" cap="none" spc="0" normalizeH="0" baseline="0" noProof="0" dirty="0" err="1"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দেখি</a:t>
            </a:r>
            <a:r>
              <a:rPr kumimoji="0" lang="en-US" sz="4400" b="1" i="0" u="none" strike="noStrike" kern="1200" cap="none" spc="0" normalizeH="0" baseline="0" noProof="0" dirty="0" smtClean="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rPr>
              <a:t>।</a:t>
            </a:r>
            <a:endParaRPr kumimoji="0" lang="en-US" sz="4400" b="1" i="0" u="none" strike="noStrike" kern="1200" cap="none" spc="0" normalizeH="0" baseline="0" noProof="0" dirty="0">
              <a:ln w="22225">
                <a:solidFill>
                  <a:schemeClr val="accent2"/>
                </a:solidFill>
                <a:prstDash val="solid"/>
              </a:ln>
              <a:solidFill>
                <a:schemeClr val="accent2">
                  <a:lumMod val="40000"/>
                  <a:lumOff val="60000"/>
                </a:schemeClr>
              </a:solidFill>
              <a:effectLst/>
              <a:uLnTx/>
              <a:uFillTx/>
              <a:latin typeface="NikoshBAN" panose="02000000000000000000" pitchFamily="2" charset="0"/>
              <a:ea typeface="+mj-ea"/>
              <a:cs typeface="NikoshBAN" panose="02000000000000000000" pitchFamily="2" charset="0"/>
            </a:endParaRPr>
          </a:p>
        </p:txBody>
      </p:sp>
      <p:pic>
        <p:nvPicPr>
          <p:cNvPr id="4098" name="Picture 2"/>
          <p:cNvPicPr>
            <a:picLocks noChangeAspect="1" noChangeArrowheads="1"/>
          </p:cNvPicPr>
          <p:nvPr/>
        </p:nvPicPr>
        <p:blipFill>
          <a:blip r:embed="rId3"/>
          <a:srcRect/>
          <a:stretch>
            <a:fillRect/>
          </a:stretch>
        </p:blipFill>
        <p:spPr bwMode="auto">
          <a:xfrm>
            <a:off x="779752" y="2129704"/>
            <a:ext cx="5440939" cy="4469941"/>
          </a:xfrm>
          <a:prstGeom prst="rect">
            <a:avLst/>
          </a:prstGeom>
          <a:noFill/>
          <a:ln w="9525">
            <a:noFill/>
            <a:miter lim="800000"/>
            <a:headEnd/>
            <a:tailEnd/>
          </a:ln>
          <a:effectLst/>
        </p:spPr>
      </p:pic>
    </p:spTree>
    <p:extLst>
      <p:ext uri="{BB962C8B-B14F-4D97-AF65-F5344CB8AC3E}">
        <p14:creationId xmlns:p14="http://schemas.microsoft.com/office/powerpoint/2010/main" xmlns="" val="651409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
                                            <p:bg/>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8" presetClass="entr" presetSubtype="12" fill="hold" grpId="0" nodeType="clickEffect">
                                  <p:stCondLst>
                                    <p:cond delay="0"/>
                                  </p:stCondLst>
                                  <p:childTnLst>
                                    <p:set>
                                      <p:cBhvr>
                                        <p:cTn id="22" dur="1" fill="hold">
                                          <p:stCondLst>
                                            <p:cond delay="0"/>
                                          </p:stCondLst>
                                        </p:cTn>
                                        <p:tgtEl>
                                          <p:spTgt spid="4">
                                            <p:bg/>
                                          </p:spTgt>
                                        </p:tgtEl>
                                        <p:attrNameLst>
                                          <p:attrName>style.visibility</p:attrName>
                                        </p:attrNameLst>
                                      </p:cBhvr>
                                      <p:to>
                                        <p:strVal val="visible"/>
                                      </p:to>
                                    </p:set>
                                    <p:animEffect transition="in" filter="strips(downLeft)">
                                      <p:cBhvr>
                                        <p:cTn id="23" dur="500"/>
                                        <p:tgtEl>
                                          <p:spTgt spid="4">
                                            <p:bg/>
                                          </p:spTgt>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12" fill="hold" grpId="0" nodeType="clickEffect">
                                  <p:stCondLst>
                                    <p:cond delay="0"/>
                                  </p:stCondLst>
                                  <p:childTnLst>
                                    <p:set>
                                      <p:cBhvr>
                                        <p:cTn id="27" dur="1" fill="hold">
                                          <p:stCondLst>
                                            <p:cond delay="0"/>
                                          </p:stCondLst>
                                        </p:cTn>
                                        <p:tgtEl>
                                          <p:spTgt spid="4">
                                            <p:txEl>
                                              <p:pRg st="0" end="0"/>
                                            </p:txEl>
                                          </p:spTgt>
                                        </p:tgtEl>
                                        <p:attrNameLst>
                                          <p:attrName>style.visibility</p:attrName>
                                        </p:attrNameLst>
                                      </p:cBhvr>
                                      <p:to>
                                        <p:strVal val="visible"/>
                                      </p:to>
                                    </p:set>
                                    <p:animEffect transition="in" filter="strips(downLeft)">
                                      <p:cBhvr>
                                        <p:cTn id="28" dur="500"/>
                                        <p:tgtEl>
                                          <p:spTgt spid="4">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6" presetClass="entr" presetSubtype="0" fill="hold" grpId="0" nodeType="clickEffect">
                                  <p:stCondLst>
                                    <p:cond delay="0"/>
                                  </p:stCondLst>
                                  <p:iterate type="lt">
                                    <p:tmPct val="10000"/>
                                  </p:iterate>
                                  <p:childTnLst>
                                    <p:set>
                                      <p:cBhvr>
                                        <p:cTn id="32" dur="1" fill="hold">
                                          <p:stCondLst>
                                            <p:cond delay="0"/>
                                          </p:stCondLst>
                                        </p:cTn>
                                        <p:tgtEl>
                                          <p:spTgt spid="10"/>
                                        </p:tgtEl>
                                        <p:attrNameLst>
                                          <p:attrName>style.visibility</p:attrName>
                                        </p:attrNameLst>
                                      </p:cBhvr>
                                      <p:to>
                                        <p:strVal val="visible"/>
                                      </p:to>
                                    </p:set>
                                    <p:anim by="(-#ppt_w*2)" calcmode="lin" valueType="num">
                                      <p:cBhvr rctx="PPT">
                                        <p:cTn id="33" dur="500" autoRev="1" fill="hold">
                                          <p:stCondLst>
                                            <p:cond delay="0"/>
                                          </p:stCondLst>
                                        </p:cTn>
                                        <p:tgtEl>
                                          <p:spTgt spid="10"/>
                                        </p:tgtEl>
                                        <p:attrNameLst>
                                          <p:attrName>ppt_w</p:attrName>
                                        </p:attrNameLst>
                                      </p:cBhvr>
                                    </p:anim>
                                    <p:anim by="(#ppt_w*0.50)" calcmode="lin" valueType="num">
                                      <p:cBhvr>
                                        <p:cTn id="34" dur="500" decel="50000" autoRev="1" fill="hold">
                                          <p:stCondLst>
                                            <p:cond delay="0"/>
                                          </p:stCondLst>
                                        </p:cTn>
                                        <p:tgtEl>
                                          <p:spTgt spid="10"/>
                                        </p:tgtEl>
                                        <p:attrNameLst>
                                          <p:attrName>ppt_x</p:attrName>
                                        </p:attrNameLst>
                                      </p:cBhvr>
                                    </p:anim>
                                    <p:anim from="(-#ppt_h/2)" to="(#ppt_y)" calcmode="lin" valueType="num">
                                      <p:cBhvr>
                                        <p:cTn id="35" dur="1000" fill="hold">
                                          <p:stCondLst>
                                            <p:cond delay="0"/>
                                          </p:stCondLst>
                                        </p:cTn>
                                        <p:tgtEl>
                                          <p:spTgt spid="10"/>
                                        </p:tgtEl>
                                        <p:attrNameLst>
                                          <p:attrName>ppt_y</p:attrName>
                                        </p:attrNameLst>
                                      </p:cBhvr>
                                    </p:anim>
                                    <p:animRot by="21600000">
                                      <p:cBhvr>
                                        <p:cTn id="36" dur="1000" fill="hold">
                                          <p:stCondLst>
                                            <p:cond delay="0"/>
                                          </p:stCondLst>
                                        </p:cTn>
                                        <p:tgtEl>
                                          <p:spTgt spid="10"/>
                                        </p:tgtEl>
                                        <p:attrNameLst>
                                          <p:attrName>r</p:attrName>
                                        </p:attrNameLst>
                                      </p:cBhvr>
                                    </p:animRot>
                                  </p:childTnLst>
                                </p:cTn>
                              </p:par>
                            </p:childTnLst>
                          </p:cTn>
                        </p:par>
                      </p:childTnLst>
                    </p:cTn>
                  </p:par>
                  <p:par>
                    <p:cTn id="37" fill="hold">
                      <p:stCondLst>
                        <p:cond delay="indefinite"/>
                      </p:stCondLst>
                      <p:childTnLst>
                        <p:par>
                          <p:cTn id="38" fill="hold">
                            <p:stCondLst>
                              <p:cond delay="0"/>
                            </p:stCondLst>
                            <p:childTnLst>
                              <p:par>
                                <p:cTn id="39" presetID="18" presetClass="emph" presetSubtype="0" fill="hold" grpId="0" nodeType="clickEffect">
                                  <p:stCondLst>
                                    <p:cond delay="0"/>
                                  </p:stCondLst>
                                  <p:iterate type="lt">
                                    <p:tmPct val="4000"/>
                                  </p:iterate>
                                  <p:childTnLst>
                                    <p:set>
                                      <p:cBhvr override="childStyle">
                                        <p:cTn id="40" dur="500" fill="hold"/>
                                        <p:tgtEl>
                                          <p:spTgt spid="8"/>
                                        </p:tgtEl>
                                        <p:attrNameLst>
                                          <p:attrName>style.textDecorationUnderline</p:attrName>
                                        </p:attrNameLst>
                                      </p:cBhvr>
                                      <p:to>
                                        <p:strVal val="true"/>
                                      </p:to>
                                    </p:set>
                                  </p:childTnLst>
                                </p:cTn>
                              </p:par>
                            </p:childTnLst>
                          </p:cTn>
                        </p:par>
                      </p:childTnLst>
                    </p:cTn>
                  </p:par>
                  <p:par>
                    <p:cTn id="41" fill="hold">
                      <p:stCondLst>
                        <p:cond delay="indefinite"/>
                      </p:stCondLst>
                      <p:childTnLst>
                        <p:par>
                          <p:cTn id="42" fill="hold">
                            <p:stCondLst>
                              <p:cond delay="0"/>
                            </p:stCondLst>
                            <p:childTnLst>
                              <p:par>
                                <p:cTn id="43" presetID="30" presetClass="entr" presetSubtype="0" fill="hold" nodeType="clickEffect">
                                  <p:stCondLst>
                                    <p:cond delay="0"/>
                                  </p:stCondLst>
                                  <p:childTnLst>
                                    <p:set>
                                      <p:cBhvr>
                                        <p:cTn id="44" dur="1" fill="hold">
                                          <p:stCondLst>
                                            <p:cond delay="0"/>
                                          </p:stCondLst>
                                        </p:cTn>
                                        <p:tgtEl>
                                          <p:spTgt spid="4098"/>
                                        </p:tgtEl>
                                        <p:attrNameLst>
                                          <p:attrName>style.visibility</p:attrName>
                                        </p:attrNameLst>
                                      </p:cBhvr>
                                      <p:to>
                                        <p:strVal val="visible"/>
                                      </p:to>
                                    </p:set>
                                    <p:animEffect transition="in" filter="fade">
                                      <p:cBhvr>
                                        <p:cTn id="45" dur="4000" decel="100000"/>
                                        <p:tgtEl>
                                          <p:spTgt spid="4098"/>
                                        </p:tgtEl>
                                      </p:cBhvr>
                                    </p:animEffect>
                                    <p:anim calcmode="lin" valueType="num">
                                      <p:cBhvr>
                                        <p:cTn id="46" dur="4000" decel="100000" fill="hold"/>
                                        <p:tgtEl>
                                          <p:spTgt spid="4098"/>
                                        </p:tgtEl>
                                        <p:attrNameLst>
                                          <p:attrName>style.rotation</p:attrName>
                                        </p:attrNameLst>
                                      </p:cBhvr>
                                      <p:tavLst>
                                        <p:tav tm="0">
                                          <p:val>
                                            <p:fltVal val="-90"/>
                                          </p:val>
                                        </p:tav>
                                        <p:tav tm="100000">
                                          <p:val>
                                            <p:fltVal val="0"/>
                                          </p:val>
                                        </p:tav>
                                      </p:tavLst>
                                    </p:anim>
                                    <p:anim calcmode="lin" valueType="num">
                                      <p:cBhvr>
                                        <p:cTn id="47" dur="4000" decel="100000" fill="hold"/>
                                        <p:tgtEl>
                                          <p:spTgt spid="4098"/>
                                        </p:tgtEl>
                                        <p:attrNameLst>
                                          <p:attrName>ppt_x</p:attrName>
                                        </p:attrNameLst>
                                      </p:cBhvr>
                                      <p:tavLst>
                                        <p:tav tm="0">
                                          <p:val>
                                            <p:strVal val="#ppt_x+0.4"/>
                                          </p:val>
                                        </p:tav>
                                        <p:tav tm="100000">
                                          <p:val>
                                            <p:strVal val="#ppt_x-0.05"/>
                                          </p:val>
                                        </p:tav>
                                      </p:tavLst>
                                    </p:anim>
                                    <p:anim calcmode="lin" valueType="num">
                                      <p:cBhvr>
                                        <p:cTn id="48" dur="4000" decel="100000" fill="hold"/>
                                        <p:tgtEl>
                                          <p:spTgt spid="4098"/>
                                        </p:tgtEl>
                                        <p:attrNameLst>
                                          <p:attrName>ppt_y</p:attrName>
                                        </p:attrNameLst>
                                      </p:cBhvr>
                                      <p:tavLst>
                                        <p:tav tm="0">
                                          <p:val>
                                            <p:strVal val="#ppt_y-0.4"/>
                                          </p:val>
                                        </p:tav>
                                        <p:tav tm="100000">
                                          <p:val>
                                            <p:strVal val="#ppt_y+0.1"/>
                                          </p:val>
                                        </p:tav>
                                      </p:tavLst>
                                    </p:anim>
                                    <p:anim calcmode="lin" valueType="num">
                                      <p:cBhvr>
                                        <p:cTn id="49" dur="1000" accel="100000" fill="hold">
                                          <p:stCondLst>
                                            <p:cond delay="4000"/>
                                          </p:stCondLst>
                                        </p:cTn>
                                        <p:tgtEl>
                                          <p:spTgt spid="4098"/>
                                        </p:tgtEl>
                                        <p:attrNameLst>
                                          <p:attrName>ppt_x</p:attrName>
                                        </p:attrNameLst>
                                      </p:cBhvr>
                                      <p:tavLst>
                                        <p:tav tm="0">
                                          <p:val>
                                            <p:strVal val="#ppt_x-0.05"/>
                                          </p:val>
                                        </p:tav>
                                        <p:tav tm="100000">
                                          <p:val>
                                            <p:strVal val="#ppt_x"/>
                                          </p:val>
                                        </p:tav>
                                      </p:tavLst>
                                    </p:anim>
                                    <p:anim calcmode="lin" valueType="num">
                                      <p:cBhvr>
                                        <p:cTn id="50" dur="1000" accel="100000" fill="hold">
                                          <p:stCondLst>
                                            <p:cond delay="4000"/>
                                          </p:stCondLst>
                                        </p:cTn>
                                        <p:tgtEl>
                                          <p:spTgt spid="4098"/>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build="p" animBg="1"/>
      <p:bldP spid="10"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chemeClr val="accent2">
                <a:lumMod val="40000"/>
                <a:lumOff val="60000"/>
              </a:schemeClr>
            </a:gs>
            <a:gs pos="2000">
              <a:srgbClr val="D3E622"/>
            </a:gs>
            <a:gs pos="20000">
              <a:schemeClr val="accent2">
                <a:lumMod val="60000"/>
              </a:schemeClr>
            </a:gs>
          </a:gsLst>
          <a:lin ang="5400000" scaled="0"/>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985001C1-3135-40B2-B3F9-52BE260DFF4E}"/>
              </a:ext>
            </a:extLst>
          </p:cNvPr>
          <p:cNvSpPr/>
          <p:nvPr/>
        </p:nvSpPr>
        <p:spPr>
          <a:xfrm>
            <a:off x="4493460" y="179889"/>
            <a:ext cx="2526653" cy="923330"/>
          </a:xfrm>
          <a:prstGeom prst="rect">
            <a:avLst/>
          </a:prstGeom>
          <a:noFill/>
        </p:spPr>
        <p:txBody>
          <a:bodyPr wrap="none" lIns="91440" tIns="45720" rIns="91440" bIns="45720">
            <a:spAutoFit/>
          </a:bodyPr>
          <a:lstStyle/>
          <a:p>
            <a:pPr algn="ctr"/>
            <a:r>
              <a:rPr lang="en-US" sz="5400" b="1" dirty="0" err="1">
                <a:ln/>
                <a:solidFill>
                  <a:schemeClr val="bg1"/>
                </a:solidFill>
                <a:effectLst>
                  <a:outerShdw blurRad="38100" dist="19050" dir="2700000" algn="tl" rotWithShape="0">
                    <a:schemeClr val="dk1">
                      <a:lumMod val="50000"/>
                      <a:alpha val="40000"/>
                    </a:schemeClr>
                  </a:outerShdw>
                </a:effectLst>
                <a:latin typeface="NikoshBAN" panose="02000000000000000000" pitchFamily="2" charset="0"/>
                <a:cs typeface="NikoshBAN" panose="02000000000000000000" pitchFamily="2" charset="0"/>
              </a:rPr>
              <a:t>একক</a:t>
            </a:r>
            <a:r>
              <a:rPr lang="en-US" sz="5400" b="1" dirty="0">
                <a:ln/>
                <a:solidFill>
                  <a:schemeClr val="bg1"/>
                </a:solidFill>
                <a:effectLst>
                  <a:outerShdw blurRad="38100" dist="19050" dir="2700000" algn="tl" rotWithShape="0">
                    <a:schemeClr val="dk1">
                      <a:lumMod val="50000"/>
                      <a:alpha val="40000"/>
                    </a:schemeClr>
                  </a:outerShdw>
                </a:effectLst>
                <a:latin typeface="NikoshBAN" panose="02000000000000000000" pitchFamily="2" charset="0"/>
                <a:cs typeface="NikoshBAN" panose="02000000000000000000" pitchFamily="2" charset="0"/>
              </a:rPr>
              <a:t> </a:t>
            </a:r>
            <a:r>
              <a:rPr lang="en-US" sz="5400" b="1" dirty="0" err="1">
                <a:ln/>
                <a:solidFill>
                  <a:schemeClr val="bg1"/>
                </a:solidFill>
                <a:effectLst>
                  <a:outerShdw blurRad="38100" dist="19050" dir="2700000" algn="tl" rotWithShape="0">
                    <a:schemeClr val="dk1">
                      <a:lumMod val="50000"/>
                      <a:alpha val="40000"/>
                    </a:schemeClr>
                  </a:outerShdw>
                </a:effectLst>
                <a:latin typeface="NikoshBAN" panose="02000000000000000000" pitchFamily="2" charset="0"/>
                <a:cs typeface="NikoshBAN" panose="02000000000000000000" pitchFamily="2" charset="0"/>
              </a:rPr>
              <a:t>কাজ</a:t>
            </a:r>
            <a:endParaRPr lang="en-US" sz="5400" b="1" cap="none" spc="0" dirty="0">
              <a:ln/>
              <a:solidFill>
                <a:schemeClr val="bg1"/>
              </a:solidFill>
              <a:effectLst>
                <a:outerShdw blurRad="38100" dist="19050" dir="2700000" algn="tl" rotWithShape="0">
                  <a:schemeClr val="dk1">
                    <a:lumMod val="50000"/>
                    <a:alpha val="40000"/>
                  </a:schemeClr>
                </a:outerShdw>
              </a:effectLst>
            </a:endParaRPr>
          </a:p>
        </p:txBody>
      </p:sp>
      <p:pic>
        <p:nvPicPr>
          <p:cNvPr id="4" name="Picture 3">
            <a:extLst>
              <a:ext uri="{FF2B5EF4-FFF2-40B4-BE49-F238E27FC236}">
                <a16:creationId xmlns:a16="http://schemas.microsoft.com/office/drawing/2014/main" xmlns="" id="{15ECDD61-EAA6-4A1E-AFF5-782CA440C8B2}"/>
              </a:ext>
            </a:extLst>
          </p:cNvPr>
          <p:cNvPicPr>
            <a:picLocks noChangeAspect="1"/>
          </p:cNvPicPr>
          <p:nvPr/>
        </p:nvPicPr>
        <p:blipFill>
          <a:blip r:embed="rId2"/>
          <a:stretch>
            <a:fillRect/>
          </a:stretch>
        </p:blipFill>
        <p:spPr>
          <a:xfrm>
            <a:off x="3146762" y="1773381"/>
            <a:ext cx="5900258" cy="336665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5" name="Rectangle 4">
            <a:extLst>
              <a:ext uri="{FF2B5EF4-FFF2-40B4-BE49-F238E27FC236}">
                <a16:creationId xmlns:a16="http://schemas.microsoft.com/office/drawing/2014/main" xmlns="" id="{C3C49429-ECF3-4DE9-B766-5A07B352DA3E}"/>
              </a:ext>
            </a:extLst>
          </p:cNvPr>
          <p:cNvSpPr/>
          <p:nvPr/>
        </p:nvSpPr>
        <p:spPr>
          <a:xfrm>
            <a:off x="2861201" y="5187064"/>
            <a:ext cx="6833922" cy="923330"/>
          </a:xfrm>
          <a:prstGeom prst="rect">
            <a:avLst/>
          </a:prstGeom>
          <a:noFill/>
        </p:spPr>
        <p:txBody>
          <a:bodyPr wrap="none" lIns="91440" tIns="45720" rIns="91440" bIns="45720">
            <a:spAutoFit/>
          </a:bodyPr>
          <a:lstStyle/>
          <a:p>
            <a:pPr algn="ctr"/>
            <a:r>
              <a:rPr lang="en-US" sz="5400" dirty="0" err="1" smtClean="0">
                <a:ln w="0"/>
                <a:solidFill>
                  <a:srgbClr val="FFFF00"/>
                </a:solidFill>
                <a:effectLst>
                  <a:outerShdw blurRad="38100" dist="19050" dir="2700000" algn="tl" rotWithShape="0">
                    <a:schemeClr val="dk1">
                      <a:alpha val="40000"/>
                    </a:schemeClr>
                  </a:outerShdw>
                </a:effectLst>
                <a:latin typeface="NikoshBAN" pitchFamily="2" charset="0"/>
                <a:cs typeface="NikoshBAN" pitchFamily="2" charset="0"/>
              </a:rPr>
              <a:t>নেটওয়ার্ক</a:t>
            </a:r>
            <a:r>
              <a:rPr lang="en-US" sz="5400" b="0" cap="none" spc="0" dirty="0" smtClean="0">
                <a:ln w="0"/>
                <a:solidFill>
                  <a:srgbClr val="FFFF00"/>
                </a:solidFill>
                <a:effectLst>
                  <a:outerShdw blurRad="38100" dist="19050" dir="2700000" algn="tl" rotWithShape="0">
                    <a:schemeClr val="dk1">
                      <a:alpha val="40000"/>
                    </a:schemeClr>
                  </a:outerShdw>
                </a:effectLst>
                <a:latin typeface="NikoshBAN" pitchFamily="2" charset="0"/>
                <a:cs typeface="NikoshBAN" pitchFamily="2" charset="0"/>
              </a:rPr>
              <a:t> </a:t>
            </a:r>
            <a:r>
              <a:rPr lang="en-US" sz="5400" b="0" cap="none" spc="0" dirty="0" err="1" smtClean="0">
                <a:ln w="0"/>
                <a:solidFill>
                  <a:srgbClr val="FFFF00"/>
                </a:solidFill>
                <a:effectLst>
                  <a:outerShdw blurRad="38100" dist="19050" dir="2700000" algn="tl" rotWithShape="0">
                    <a:schemeClr val="dk1">
                      <a:alpha val="40000"/>
                    </a:schemeClr>
                  </a:outerShdw>
                </a:effectLst>
                <a:latin typeface="NikoshBAN" pitchFamily="2" charset="0"/>
                <a:cs typeface="NikoshBAN" pitchFamily="2" charset="0"/>
              </a:rPr>
              <a:t>ডিভা</a:t>
            </a:r>
            <a:r>
              <a:rPr lang="as-IN" sz="5400" b="0" cap="none" spc="0" dirty="0">
                <a:ln w="0"/>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ই</a:t>
            </a:r>
            <a:r>
              <a:rPr lang="en-US" sz="5400" b="0" cap="none" spc="0" dirty="0">
                <a:ln w="0"/>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স </a:t>
            </a:r>
            <a:r>
              <a:rPr lang="as-IN" sz="5400" b="0" cap="none" spc="0" dirty="0">
                <a:ln w="0"/>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a:t>
            </a:r>
            <a:r>
              <a:rPr lang="en-US" sz="5400" b="0" cap="none" spc="0" dirty="0">
                <a:ln w="0"/>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5400" b="0" cap="none" spc="0" dirty="0">
                <a:ln w="0"/>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a:t>
            </a:r>
            <a:r>
              <a:rPr lang="en-US" sz="5400" b="0" cap="none" spc="0" dirty="0">
                <a:ln w="0"/>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as-IN" sz="5400" b="0" cap="none" spc="0" dirty="0">
                <a:ln w="0"/>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ব</a:t>
            </a:r>
            <a:r>
              <a:rPr lang="en-US" sz="5400" b="0" cap="none" spc="0" dirty="0">
                <a:ln w="0"/>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ল</a:t>
            </a:r>
            <a:r>
              <a:rPr lang="as-IN" sz="5400" b="0" cap="none" spc="0" dirty="0">
                <a:ln w="0"/>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en-US" sz="5400" b="0" cap="none" spc="0" dirty="0">
                <a:ln w="0"/>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endParaRPr lang="en-US" sz="5400" b="0" cap="none" spc="0" dirty="0">
              <a:ln w="0"/>
              <a:solidFill>
                <a:srgbClr val="FFFF00"/>
              </a:solidFill>
              <a:effectLst>
                <a:outerShdw blurRad="38100" dist="19050" dir="2700000" algn="tl" rotWithShape="0">
                  <a:schemeClr val="dk1">
                    <a:alpha val="40000"/>
                  </a:schemeClr>
                </a:outerShdw>
              </a:effectLst>
            </a:endParaRPr>
          </a:p>
        </p:txBody>
      </p:sp>
      <p:sp>
        <p:nvSpPr>
          <p:cNvPr id="6" name="Rectangle 5">
            <a:extLst>
              <a:ext uri="{FF2B5EF4-FFF2-40B4-BE49-F238E27FC236}">
                <a16:creationId xmlns:a16="http://schemas.microsoft.com/office/drawing/2014/main" xmlns="" id="{44158730-ECA5-44AB-AC83-9E799FADAB76}"/>
              </a:ext>
            </a:extLst>
          </p:cNvPr>
          <p:cNvSpPr/>
          <p:nvPr/>
        </p:nvSpPr>
        <p:spPr>
          <a:xfrm rot="16200000">
            <a:off x="9544480" y="4268199"/>
            <a:ext cx="4371710" cy="923330"/>
          </a:xfrm>
          <a:prstGeom prst="rect">
            <a:avLst/>
          </a:prstGeom>
          <a:noFill/>
        </p:spPr>
        <p:txBody>
          <a:bodyPr wrap="none" lIns="91440" tIns="45720" rIns="91440" bIns="45720">
            <a:spAutoFit/>
          </a:bodyPr>
          <a:lstStyle/>
          <a:p>
            <a:pPr algn="ctr"/>
            <a:r>
              <a:rPr lang="en-US" sz="5400" dirty="0" err="1">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উত্তরটি</a:t>
            </a:r>
            <a:r>
              <a:rPr lang="en-US" sz="5400" dirty="0">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5400" dirty="0" err="1">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খাতায়</a:t>
            </a:r>
            <a:r>
              <a:rPr lang="en-US" sz="5400" dirty="0">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5400" dirty="0" err="1">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লেখ</a:t>
            </a:r>
            <a:r>
              <a:rPr lang="en-US" sz="5400" dirty="0">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endParaRPr lang="en-US" sz="5400" b="0" cap="none" spc="0" dirty="0">
              <a:ln w="0"/>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xmlns="" val="1013977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5"/>
                                        </p:tgtEl>
                                        <p:attrNameLst>
                                          <p:attrName>style.visibility</p:attrName>
                                        </p:attrNameLst>
                                      </p:cBhvr>
                                      <p:to>
                                        <p:strVal val="visible"/>
                                      </p:to>
                                    </p:set>
                                    <p:anim by="(-#ppt_w*2)" calcmode="lin" valueType="num">
                                      <p:cBhvr rctx="PPT">
                                        <p:cTn id="17" dur="500" autoRev="1" fill="hold">
                                          <p:stCondLst>
                                            <p:cond delay="0"/>
                                          </p:stCondLst>
                                        </p:cTn>
                                        <p:tgtEl>
                                          <p:spTgt spid="5"/>
                                        </p:tgtEl>
                                        <p:attrNameLst>
                                          <p:attrName>ppt_w</p:attrName>
                                        </p:attrNameLst>
                                      </p:cBhvr>
                                    </p:anim>
                                    <p:anim by="(#ppt_w*0.50)" calcmode="lin" valueType="num">
                                      <p:cBhvr>
                                        <p:cTn id="18" dur="500" decel="50000" autoRev="1" fill="hold">
                                          <p:stCondLst>
                                            <p:cond delay="0"/>
                                          </p:stCondLst>
                                        </p:cTn>
                                        <p:tgtEl>
                                          <p:spTgt spid="5"/>
                                        </p:tgtEl>
                                        <p:attrNameLst>
                                          <p:attrName>ppt_x</p:attrName>
                                        </p:attrNameLst>
                                      </p:cBhvr>
                                    </p:anim>
                                    <p:anim from="(-#ppt_h/2)" to="(#ppt_y)" calcmode="lin" valueType="num">
                                      <p:cBhvr>
                                        <p:cTn id="19" dur="1000" fill="hold">
                                          <p:stCondLst>
                                            <p:cond delay="0"/>
                                          </p:stCondLst>
                                        </p:cTn>
                                        <p:tgtEl>
                                          <p:spTgt spid="5"/>
                                        </p:tgtEl>
                                        <p:attrNameLst>
                                          <p:attrName>ppt_y</p:attrName>
                                        </p:attrNameLst>
                                      </p:cBhvr>
                                    </p:anim>
                                    <p:animRot by="21600000">
                                      <p:cBhvr>
                                        <p:cTn id="20" dur="1000" fill="hold">
                                          <p:stCondLst>
                                            <p:cond delay="0"/>
                                          </p:stCondLst>
                                        </p:cTn>
                                        <p:tgtEl>
                                          <p:spTgt spid="5"/>
                                        </p:tgtEl>
                                        <p:attrNameLst>
                                          <p:attrName>r</p:attrName>
                                        </p:attrNameLst>
                                      </p:cBhvr>
                                    </p:animRo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20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91000">
              <a:schemeClr val="accent2">
                <a:lumMod val="40000"/>
                <a:lumOff val="60000"/>
              </a:schemeClr>
            </a:gs>
            <a:gs pos="57000">
              <a:srgbClr val="D3E622"/>
            </a:gs>
            <a:gs pos="20000">
              <a:schemeClr val="accent2">
                <a:lumMod val="60000"/>
              </a:schemeClr>
            </a:gs>
          </a:gsLst>
          <a:lin ang="5400000" scaled="0"/>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CF51A279-1EC6-42F9-9B84-97C0CF4FB53E}"/>
              </a:ext>
            </a:extLst>
          </p:cNvPr>
          <p:cNvSpPr/>
          <p:nvPr/>
        </p:nvSpPr>
        <p:spPr>
          <a:xfrm>
            <a:off x="3279053" y="0"/>
            <a:ext cx="5538375" cy="923330"/>
          </a:xfrm>
          <a:prstGeom prst="rect">
            <a:avLst/>
          </a:prstGeom>
          <a:noFill/>
        </p:spPr>
        <p:txBody>
          <a:bodyPr wrap="square" lIns="91440" tIns="45720" rIns="91440" bIns="45720">
            <a:prstTxWarp prst="textStop">
              <a:avLst/>
            </a:prstTxWarp>
            <a:spAutoFit/>
          </a:bodyPr>
          <a:lstStyle/>
          <a:p>
            <a:pPr algn="ctr"/>
            <a:r>
              <a:rPr lang="as-IN" sz="5400" b="1"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দ</a:t>
            </a:r>
            <a:r>
              <a:rPr lang="en-US" sz="5400" b="1"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5400" b="1"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খ</a:t>
            </a:r>
            <a:r>
              <a:rPr lang="en-US" sz="5400" b="1"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as-IN" sz="5400" b="1"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প</a:t>
            </a:r>
            <a:r>
              <a:rPr lang="en-US" sz="5400" b="1"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5400" b="1"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র</a:t>
            </a:r>
            <a:r>
              <a:rPr lang="en-US" sz="5400" b="1"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as-IN" sz="5400" b="1"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a:t>
            </a:r>
            <a:r>
              <a:rPr lang="en-US" sz="5400" b="1"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as-IN" sz="5400" b="1"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ন</a:t>
            </a:r>
            <a:r>
              <a:rPr lang="en-US" sz="5400" b="1"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endParaRPr lang="en-US" sz="5400" b="1" cap="none" spc="0" dirty="0">
              <a:ln w="0"/>
              <a:solidFill>
                <a:schemeClr val="bg1"/>
              </a:solidFill>
              <a:effectLst>
                <a:outerShdw blurRad="38100" dist="19050" dir="2700000" algn="tl" rotWithShape="0">
                  <a:schemeClr val="dk1">
                    <a:alpha val="40000"/>
                  </a:schemeClr>
                </a:outerShdw>
              </a:effectLst>
            </a:endParaRPr>
          </a:p>
        </p:txBody>
      </p:sp>
      <p:sp>
        <p:nvSpPr>
          <p:cNvPr id="3" name="Rectangle 2">
            <a:extLst>
              <a:ext uri="{FF2B5EF4-FFF2-40B4-BE49-F238E27FC236}">
                <a16:creationId xmlns:a16="http://schemas.microsoft.com/office/drawing/2014/main" xmlns="" id="{7BD9C7AA-A3DF-4DD5-A9F3-B112811E16CF}"/>
              </a:ext>
            </a:extLst>
          </p:cNvPr>
          <p:cNvSpPr/>
          <p:nvPr/>
        </p:nvSpPr>
        <p:spPr>
          <a:xfrm>
            <a:off x="1317171" y="988092"/>
            <a:ext cx="8211022" cy="923330"/>
          </a:xfrm>
          <a:prstGeom prst="rect">
            <a:avLst/>
          </a:prstGeom>
          <a:noFill/>
        </p:spPr>
        <p:txBody>
          <a:bodyPr wrap="square" lIns="91440" tIns="45720" rIns="91440" bIns="45720">
            <a:spAutoFit/>
          </a:bodyPr>
          <a:lstStyle/>
          <a:p>
            <a:pPr marL="685800" indent="-685800" algn="ctr">
              <a:buFont typeface="Wingdings" panose="05000000000000000000" pitchFamily="2" charset="2"/>
              <a:buChar char="Ø"/>
            </a:pPr>
            <a:r>
              <a:rPr lang="en-US" sz="5400" b="0" cap="none" spc="0" dirty="0" err="1"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নেটওয়ার্ক</a:t>
            </a:r>
            <a:r>
              <a:rPr lang="en-US" sz="5400" b="0" cap="none" spc="0" dirty="0"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5400" b="0" cap="none" spc="0" dirty="0" err="1"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বলতে</a:t>
            </a:r>
            <a:r>
              <a:rPr lang="en-US" sz="5400" b="0" cap="none" spc="0" dirty="0"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5400" b="0" cap="none" spc="0" dirty="0" err="1"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a:t>
            </a:r>
            <a:r>
              <a:rPr lang="en-US" sz="5400" b="0" cap="none" spc="0" dirty="0"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5400" b="0" cap="none" spc="0" dirty="0" err="1"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বুঝায়</a:t>
            </a:r>
            <a:r>
              <a:rPr lang="en-US" sz="5400" b="0" cap="none" spc="0" dirty="0"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endParaRPr lang="en-US" sz="54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endParaRPr>
          </a:p>
        </p:txBody>
      </p:sp>
      <p:sp>
        <p:nvSpPr>
          <p:cNvPr id="4" name="Rectangle 3">
            <a:extLst>
              <a:ext uri="{FF2B5EF4-FFF2-40B4-BE49-F238E27FC236}">
                <a16:creationId xmlns:a16="http://schemas.microsoft.com/office/drawing/2014/main" xmlns="" id="{315DE979-7326-4AA9-BF0F-919A99029245}"/>
              </a:ext>
            </a:extLst>
          </p:cNvPr>
          <p:cNvSpPr/>
          <p:nvPr/>
        </p:nvSpPr>
        <p:spPr>
          <a:xfrm>
            <a:off x="858983" y="1976184"/>
            <a:ext cx="10314832" cy="1077218"/>
          </a:xfrm>
          <a:prstGeom prst="rect">
            <a:avLst/>
          </a:prstGeom>
          <a:noFill/>
        </p:spPr>
        <p:txBody>
          <a:bodyPr wrap="square" lIns="91440" tIns="45720" rIns="91440" bIns="45720">
            <a:spAutoFit/>
          </a:bodyPr>
          <a:lstStyle/>
          <a:p>
            <a:pPr algn="ctr"/>
            <a:r>
              <a:rPr lang="as-IN" sz="3200" b="1" dirty="0" smtClean="0">
                <a:effectLst>
                  <a:outerShdw blurRad="38100" dist="38100" dir="2700000" algn="tl">
                    <a:srgbClr val="000000">
                      <a:alpha val="43137"/>
                    </a:srgbClr>
                  </a:outerShdw>
                </a:effectLst>
              </a:rPr>
              <a:t>একাধিক কম্পিউটার যখন একসাথে  যুক্ত হয়ে তথ্য আদানপ্রদান করে তখন থাকে নেটওর্য়াক বলে।</a:t>
            </a:r>
            <a:endParaRPr lang="en-US" sz="3200" b="1" cap="none" spc="0" dirty="0">
              <a:ln w="12700">
                <a:solidFill>
                  <a:schemeClr val="accent1"/>
                </a:solidFill>
                <a:prstDash val="solid"/>
              </a:ln>
              <a:pattFill prst="pct50">
                <a:fgClr>
                  <a:schemeClr val="accent1"/>
                </a:fgClr>
                <a:bgClr>
                  <a:schemeClr val="accent1">
                    <a:lumMod val="20000"/>
                    <a:lumOff val="80000"/>
                  </a:schemeClr>
                </a:bgClr>
              </a:patt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5" name="Rectangle 4">
            <a:extLst>
              <a:ext uri="{FF2B5EF4-FFF2-40B4-BE49-F238E27FC236}">
                <a16:creationId xmlns:a16="http://schemas.microsoft.com/office/drawing/2014/main" xmlns="" id="{4AD01DE9-89DB-45C3-8771-5F9169F7354C}"/>
              </a:ext>
            </a:extLst>
          </p:cNvPr>
          <p:cNvSpPr/>
          <p:nvPr/>
        </p:nvSpPr>
        <p:spPr>
          <a:xfrm>
            <a:off x="1191491" y="3082636"/>
            <a:ext cx="5056909" cy="707886"/>
          </a:xfrm>
          <a:prstGeom prst="rect">
            <a:avLst/>
          </a:prstGeom>
          <a:noFill/>
        </p:spPr>
        <p:txBody>
          <a:bodyPr wrap="square" lIns="91440" tIns="45720" rIns="91440" bIns="45720">
            <a:spAutoFit/>
          </a:bodyPr>
          <a:lstStyle/>
          <a:p>
            <a:pPr marL="685800" indent="-685800" algn="ctr">
              <a:buFont typeface="Wingdings" panose="05000000000000000000" pitchFamily="2" charset="2"/>
              <a:buChar char="Ø"/>
            </a:pPr>
            <a:r>
              <a:rPr lang="en-US" sz="4000" dirty="0"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MAC </a:t>
            </a:r>
            <a:r>
              <a:rPr lang="en-US" sz="4000" dirty="0" err="1"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এর</a:t>
            </a:r>
            <a:r>
              <a:rPr lang="en-US" sz="4000" dirty="0"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পূর্ণরূপ</a:t>
            </a:r>
            <a:r>
              <a:rPr lang="en-US" sz="4000" dirty="0"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a:t>
            </a:r>
            <a:r>
              <a:rPr lang="en-US" sz="4000" dirty="0"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endPar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endParaRPr>
          </a:p>
        </p:txBody>
      </p:sp>
      <p:sp>
        <p:nvSpPr>
          <p:cNvPr id="6" name="Rectangle 5">
            <a:extLst>
              <a:ext uri="{FF2B5EF4-FFF2-40B4-BE49-F238E27FC236}">
                <a16:creationId xmlns:a16="http://schemas.microsoft.com/office/drawing/2014/main" xmlns="" id="{B48E1577-D17D-4EAE-B6F0-AD54740629AD}"/>
              </a:ext>
            </a:extLst>
          </p:cNvPr>
          <p:cNvSpPr/>
          <p:nvPr/>
        </p:nvSpPr>
        <p:spPr>
          <a:xfrm>
            <a:off x="6165273" y="3154877"/>
            <a:ext cx="4433454" cy="584775"/>
          </a:xfrm>
          <a:prstGeom prst="rect">
            <a:avLst/>
          </a:prstGeom>
          <a:noFill/>
        </p:spPr>
        <p:txBody>
          <a:bodyPr wrap="square" lIns="91440" tIns="45720" rIns="91440" bIns="45720">
            <a:spAutoFit/>
          </a:bodyPr>
          <a:lstStyle/>
          <a:p>
            <a:pPr algn="ctr"/>
            <a:r>
              <a:rPr lang="en-US" sz="3200" b="1" dirty="0" smtClean="0">
                <a:ln w="22225">
                  <a:solidFill>
                    <a:schemeClr val="tx1"/>
                  </a:solidFill>
                  <a:prstDash val="solid"/>
                </a:ln>
              </a:rPr>
              <a:t>Media Access Control</a:t>
            </a:r>
            <a:endParaRPr lang="en-US" sz="8000" b="1" dirty="0">
              <a:ln w="22225">
                <a:solidFill>
                  <a:schemeClr val="tx1"/>
                </a:solidFill>
                <a:prstDash val="solid"/>
              </a:ln>
              <a:latin typeface="NikoshBAN" panose="02000000000000000000" pitchFamily="2" charset="0"/>
              <a:cs typeface="NikoshBAN" panose="02000000000000000000" pitchFamily="2" charset="0"/>
            </a:endParaRPr>
          </a:p>
        </p:txBody>
      </p:sp>
      <p:sp>
        <p:nvSpPr>
          <p:cNvPr id="9" name="Rectangle 8">
            <a:extLst>
              <a:ext uri="{FF2B5EF4-FFF2-40B4-BE49-F238E27FC236}">
                <a16:creationId xmlns:a16="http://schemas.microsoft.com/office/drawing/2014/main" xmlns="" id="{4AD01DE9-89DB-45C3-8771-5F9169F7354C}"/>
              </a:ext>
            </a:extLst>
          </p:cNvPr>
          <p:cNvSpPr/>
          <p:nvPr/>
        </p:nvSpPr>
        <p:spPr>
          <a:xfrm>
            <a:off x="1136066" y="3955496"/>
            <a:ext cx="5056909" cy="707886"/>
          </a:xfrm>
          <a:prstGeom prst="rect">
            <a:avLst/>
          </a:prstGeom>
          <a:noFill/>
        </p:spPr>
        <p:txBody>
          <a:bodyPr wrap="square" lIns="91440" tIns="45720" rIns="91440" bIns="45720">
            <a:spAutoFit/>
          </a:bodyPr>
          <a:lstStyle/>
          <a:p>
            <a:pPr marL="685800" indent="-685800" algn="ctr">
              <a:buFont typeface="Wingdings" panose="05000000000000000000" pitchFamily="2" charset="2"/>
              <a:buChar char="Ø"/>
            </a:pPr>
            <a:r>
              <a:rPr lang="en-US" sz="4000" dirty="0"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DSL </a:t>
            </a:r>
            <a:r>
              <a:rPr lang="en-US" sz="4000" dirty="0" err="1"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এর</a:t>
            </a:r>
            <a:r>
              <a:rPr lang="en-US" sz="4000" dirty="0"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পূর্ণরূপ</a:t>
            </a:r>
            <a:r>
              <a:rPr lang="en-US" sz="4000" dirty="0"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a:t>
            </a:r>
            <a:r>
              <a:rPr lang="en-US" sz="4000" dirty="0"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endPar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endParaRPr>
          </a:p>
        </p:txBody>
      </p:sp>
      <p:sp>
        <p:nvSpPr>
          <p:cNvPr id="10" name="Rectangle 9">
            <a:extLst>
              <a:ext uri="{FF2B5EF4-FFF2-40B4-BE49-F238E27FC236}">
                <a16:creationId xmlns:a16="http://schemas.microsoft.com/office/drawing/2014/main" xmlns="" id="{B48E1577-D17D-4EAE-B6F0-AD54740629AD}"/>
              </a:ext>
            </a:extLst>
          </p:cNvPr>
          <p:cNvSpPr/>
          <p:nvPr/>
        </p:nvSpPr>
        <p:spPr>
          <a:xfrm>
            <a:off x="6109848" y="4027737"/>
            <a:ext cx="4433454" cy="584775"/>
          </a:xfrm>
          <a:prstGeom prst="rect">
            <a:avLst/>
          </a:prstGeom>
          <a:noFill/>
        </p:spPr>
        <p:txBody>
          <a:bodyPr wrap="square" lIns="91440" tIns="45720" rIns="91440" bIns="45720">
            <a:spAutoFit/>
          </a:bodyPr>
          <a:lstStyle/>
          <a:p>
            <a:pPr algn="ctr"/>
            <a:r>
              <a:rPr lang="en-US" sz="3200" b="1" dirty="0" smtClean="0">
                <a:ln w="22225">
                  <a:solidFill>
                    <a:srgbClr val="00CC00"/>
                  </a:solidFill>
                  <a:prstDash val="solid"/>
                </a:ln>
                <a:solidFill>
                  <a:srgbClr val="00CC00"/>
                </a:solidFill>
              </a:rPr>
              <a:t>Digital Subscribers Line</a:t>
            </a:r>
            <a:endParaRPr lang="en-US" sz="8000" b="1" dirty="0">
              <a:ln w="22225">
                <a:solidFill>
                  <a:srgbClr val="00CC00"/>
                </a:solidFill>
                <a:prstDash val="solid"/>
              </a:ln>
              <a:solidFill>
                <a:srgbClr val="00CC00"/>
              </a:solidFill>
              <a:latin typeface="NikoshBAN" panose="02000000000000000000" pitchFamily="2" charset="0"/>
              <a:cs typeface="NikoshBAN" panose="02000000000000000000" pitchFamily="2" charset="0"/>
            </a:endParaRPr>
          </a:p>
        </p:txBody>
      </p:sp>
      <p:sp>
        <p:nvSpPr>
          <p:cNvPr id="11" name="Rectangle 10">
            <a:extLst>
              <a:ext uri="{FF2B5EF4-FFF2-40B4-BE49-F238E27FC236}">
                <a16:creationId xmlns:a16="http://schemas.microsoft.com/office/drawing/2014/main" xmlns="" id="{4AD01DE9-89DB-45C3-8771-5F9169F7354C}"/>
              </a:ext>
            </a:extLst>
          </p:cNvPr>
          <p:cNvSpPr/>
          <p:nvPr/>
        </p:nvSpPr>
        <p:spPr>
          <a:xfrm>
            <a:off x="1080641" y="4828356"/>
            <a:ext cx="5056909" cy="707886"/>
          </a:xfrm>
          <a:prstGeom prst="rect">
            <a:avLst/>
          </a:prstGeom>
          <a:noFill/>
        </p:spPr>
        <p:txBody>
          <a:bodyPr wrap="square" lIns="91440" tIns="45720" rIns="91440" bIns="45720">
            <a:spAutoFit/>
          </a:bodyPr>
          <a:lstStyle/>
          <a:p>
            <a:pPr marL="685800" indent="-685800" algn="ctr">
              <a:buFont typeface="Wingdings" panose="05000000000000000000" pitchFamily="2" charset="2"/>
              <a:buChar char="Ø"/>
            </a:pPr>
            <a:r>
              <a:rPr lang="en-US" sz="4000" dirty="0"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Wi-Fi </a:t>
            </a:r>
            <a:r>
              <a:rPr lang="en-US" sz="4000" dirty="0" err="1"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এর</a:t>
            </a:r>
            <a:r>
              <a:rPr lang="en-US" sz="4000" dirty="0"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পূর্ণরূপ</a:t>
            </a:r>
            <a:r>
              <a:rPr lang="en-US" sz="4000" dirty="0"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a:t>
            </a:r>
            <a:r>
              <a:rPr lang="en-US" sz="4000" dirty="0"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endPar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endParaRPr>
          </a:p>
        </p:txBody>
      </p:sp>
      <p:sp>
        <p:nvSpPr>
          <p:cNvPr id="12" name="Rectangle 11">
            <a:extLst>
              <a:ext uri="{FF2B5EF4-FFF2-40B4-BE49-F238E27FC236}">
                <a16:creationId xmlns:a16="http://schemas.microsoft.com/office/drawing/2014/main" xmlns="" id="{B48E1577-D17D-4EAE-B6F0-AD54740629AD}"/>
              </a:ext>
            </a:extLst>
          </p:cNvPr>
          <p:cNvSpPr/>
          <p:nvPr/>
        </p:nvSpPr>
        <p:spPr>
          <a:xfrm>
            <a:off x="6054423" y="4900597"/>
            <a:ext cx="4433454" cy="584775"/>
          </a:xfrm>
          <a:prstGeom prst="rect">
            <a:avLst/>
          </a:prstGeom>
          <a:noFill/>
        </p:spPr>
        <p:txBody>
          <a:bodyPr wrap="square" lIns="91440" tIns="45720" rIns="91440" bIns="45720">
            <a:spAutoFit/>
          </a:bodyPr>
          <a:lstStyle/>
          <a:p>
            <a:pPr algn="ctr"/>
            <a:r>
              <a:rPr lang="en-US" sz="3200" b="1" dirty="0" smtClean="0">
                <a:ln w="22225">
                  <a:solidFill>
                    <a:schemeClr val="tx2"/>
                  </a:solidFill>
                  <a:prstDash val="solid"/>
                </a:ln>
                <a:solidFill>
                  <a:schemeClr val="accent1"/>
                </a:solidFill>
              </a:rPr>
              <a:t>Wireless  </a:t>
            </a:r>
            <a:r>
              <a:rPr lang="en-US" sz="3200" b="1" dirty="0" err="1" smtClean="0">
                <a:ln w="22225">
                  <a:solidFill>
                    <a:schemeClr val="tx2"/>
                  </a:solidFill>
                  <a:prstDash val="solid"/>
                </a:ln>
                <a:solidFill>
                  <a:schemeClr val="accent1"/>
                </a:solidFill>
              </a:rPr>
              <a:t>Fideliity</a:t>
            </a:r>
            <a:endParaRPr lang="en-US" sz="8000" b="1" dirty="0">
              <a:ln w="22225">
                <a:solidFill>
                  <a:schemeClr val="tx2"/>
                </a:solidFill>
                <a:prstDash val="solid"/>
              </a:ln>
              <a:solidFill>
                <a:schemeClr val="accent1"/>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xmlns="" val="2473863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5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0" fill="hold"/>
                                        <p:tgtEl>
                                          <p:spTgt spid="4"/>
                                        </p:tgtEl>
                                        <p:attrNameLst>
                                          <p:attrName>ppt_w</p:attrName>
                                        </p:attrNameLst>
                                      </p:cBhvr>
                                      <p:tavLst>
                                        <p:tav tm="0">
                                          <p:val>
                                            <p:fltVal val="0"/>
                                          </p:val>
                                        </p:tav>
                                        <p:tav tm="100000">
                                          <p:val>
                                            <p:strVal val="#ppt_w"/>
                                          </p:val>
                                        </p:tav>
                                      </p:tavLst>
                                    </p:anim>
                                    <p:anim calcmode="lin" valueType="num">
                                      <p:cBhvr>
                                        <p:cTn id="20" dur="5000" fill="hold"/>
                                        <p:tgtEl>
                                          <p:spTgt spid="4"/>
                                        </p:tgtEl>
                                        <p:attrNameLst>
                                          <p:attrName>ppt_h</p:attrName>
                                        </p:attrNameLst>
                                      </p:cBhvr>
                                      <p:tavLst>
                                        <p:tav tm="0">
                                          <p:val>
                                            <p:fltVal val="0"/>
                                          </p:val>
                                        </p:tav>
                                        <p:tav tm="100000">
                                          <p:val>
                                            <p:strVal val="#ppt_h"/>
                                          </p:val>
                                        </p:tav>
                                      </p:tavLst>
                                    </p:anim>
                                    <p:anim calcmode="lin" valueType="num">
                                      <p:cBhvr>
                                        <p:cTn id="21" dur="5000" fill="hold"/>
                                        <p:tgtEl>
                                          <p:spTgt spid="4"/>
                                        </p:tgtEl>
                                        <p:attrNameLst>
                                          <p:attrName>style.rotation</p:attrName>
                                        </p:attrNameLst>
                                      </p:cBhvr>
                                      <p:tavLst>
                                        <p:tav tm="0">
                                          <p:val>
                                            <p:fltVal val="90"/>
                                          </p:val>
                                        </p:tav>
                                        <p:tav tm="100000">
                                          <p:val>
                                            <p:fltVal val="0"/>
                                          </p:val>
                                        </p:tav>
                                      </p:tavLst>
                                    </p:anim>
                                    <p:animEffect transition="in" filter="fade">
                                      <p:cBhvr>
                                        <p:cTn id="22" dur="50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3000" fill="hold"/>
                                        <p:tgtEl>
                                          <p:spTgt spid="5"/>
                                        </p:tgtEl>
                                        <p:attrNameLst>
                                          <p:attrName>ppt_w</p:attrName>
                                        </p:attrNameLst>
                                      </p:cBhvr>
                                      <p:tavLst>
                                        <p:tav tm="0">
                                          <p:val>
                                            <p:fltVal val="0"/>
                                          </p:val>
                                        </p:tav>
                                        <p:tav tm="100000">
                                          <p:val>
                                            <p:strVal val="#ppt_w"/>
                                          </p:val>
                                        </p:tav>
                                      </p:tavLst>
                                    </p:anim>
                                    <p:anim calcmode="lin" valueType="num">
                                      <p:cBhvr>
                                        <p:cTn id="28" dur="3000" fill="hold"/>
                                        <p:tgtEl>
                                          <p:spTgt spid="5"/>
                                        </p:tgtEl>
                                        <p:attrNameLst>
                                          <p:attrName>ppt_h</p:attrName>
                                        </p:attrNameLst>
                                      </p:cBhvr>
                                      <p:tavLst>
                                        <p:tav tm="0">
                                          <p:val>
                                            <p:fltVal val="0"/>
                                          </p:val>
                                        </p:tav>
                                        <p:tav tm="100000">
                                          <p:val>
                                            <p:strVal val="#ppt_h"/>
                                          </p:val>
                                        </p:tav>
                                      </p:tavLst>
                                    </p:anim>
                                    <p:anim calcmode="lin" valueType="num">
                                      <p:cBhvr>
                                        <p:cTn id="29" dur="3000" fill="hold"/>
                                        <p:tgtEl>
                                          <p:spTgt spid="5"/>
                                        </p:tgtEl>
                                        <p:attrNameLst>
                                          <p:attrName>style.rotation</p:attrName>
                                        </p:attrNameLst>
                                      </p:cBhvr>
                                      <p:tavLst>
                                        <p:tav tm="0">
                                          <p:val>
                                            <p:fltVal val="360"/>
                                          </p:val>
                                        </p:tav>
                                        <p:tav tm="100000">
                                          <p:val>
                                            <p:fltVal val="0"/>
                                          </p:val>
                                        </p:tav>
                                      </p:tavLst>
                                    </p:anim>
                                    <p:animEffect transition="in" filter="fade">
                                      <p:cBhvr>
                                        <p:cTn id="30" dur="30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37"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0"/>
                                        <p:tgtEl>
                                          <p:spTgt spid="6"/>
                                        </p:tgtEl>
                                      </p:cBhvr>
                                    </p:animEffect>
                                    <p:anim calcmode="lin" valueType="num">
                                      <p:cBhvr>
                                        <p:cTn id="36" dur="5000" fill="hold"/>
                                        <p:tgtEl>
                                          <p:spTgt spid="6"/>
                                        </p:tgtEl>
                                        <p:attrNameLst>
                                          <p:attrName>ppt_x</p:attrName>
                                        </p:attrNameLst>
                                      </p:cBhvr>
                                      <p:tavLst>
                                        <p:tav tm="0">
                                          <p:val>
                                            <p:strVal val="#ppt_x"/>
                                          </p:val>
                                        </p:tav>
                                        <p:tav tm="100000">
                                          <p:val>
                                            <p:strVal val="#ppt_x"/>
                                          </p:val>
                                        </p:tav>
                                      </p:tavLst>
                                    </p:anim>
                                    <p:anim calcmode="lin" valueType="num">
                                      <p:cBhvr>
                                        <p:cTn id="37" dur="4500" decel="100000" fill="hold"/>
                                        <p:tgtEl>
                                          <p:spTgt spid="6"/>
                                        </p:tgtEl>
                                        <p:attrNameLst>
                                          <p:attrName>ppt_y</p:attrName>
                                        </p:attrNameLst>
                                      </p:cBhvr>
                                      <p:tavLst>
                                        <p:tav tm="0">
                                          <p:val>
                                            <p:strVal val="#ppt_y+1"/>
                                          </p:val>
                                        </p:tav>
                                        <p:tav tm="100000">
                                          <p:val>
                                            <p:strVal val="#ppt_y-.03"/>
                                          </p:val>
                                        </p:tav>
                                      </p:tavLst>
                                    </p:anim>
                                    <p:anim calcmode="lin" valueType="num">
                                      <p:cBhvr>
                                        <p:cTn id="38" dur="500" accel="100000" fill="hold">
                                          <p:stCondLst>
                                            <p:cond delay="45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9" presetClass="entr" presetSubtype="0" decel="10000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3000" fill="hold"/>
                                        <p:tgtEl>
                                          <p:spTgt spid="9"/>
                                        </p:tgtEl>
                                        <p:attrNameLst>
                                          <p:attrName>ppt_w</p:attrName>
                                        </p:attrNameLst>
                                      </p:cBhvr>
                                      <p:tavLst>
                                        <p:tav tm="0">
                                          <p:val>
                                            <p:fltVal val="0"/>
                                          </p:val>
                                        </p:tav>
                                        <p:tav tm="100000">
                                          <p:val>
                                            <p:strVal val="#ppt_w"/>
                                          </p:val>
                                        </p:tav>
                                      </p:tavLst>
                                    </p:anim>
                                    <p:anim calcmode="lin" valueType="num">
                                      <p:cBhvr>
                                        <p:cTn id="44" dur="3000" fill="hold"/>
                                        <p:tgtEl>
                                          <p:spTgt spid="9"/>
                                        </p:tgtEl>
                                        <p:attrNameLst>
                                          <p:attrName>ppt_h</p:attrName>
                                        </p:attrNameLst>
                                      </p:cBhvr>
                                      <p:tavLst>
                                        <p:tav tm="0">
                                          <p:val>
                                            <p:fltVal val="0"/>
                                          </p:val>
                                        </p:tav>
                                        <p:tav tm="100000">
                                          <p:val>
                                            <p:strVal val="#ppt_h"/>
                                          </p:val>
                                        </p:tav>
                                      </p:tavLst>
                                    </p:anim>
                                    <p:anim calcmode="lin" valueType="num">
                                      <p:cBhvr>
                                        <p:cTn id="45" dur="3000" fill="hold"/>
                                        <p:tgtEl>
                                          <p:spTgt spid="9"/>
                                        </p:tgtEl>
                                        <p:attrNameLst>
                                          <p:attrName>style.rotation</p:attrName>
                                        </p:attrNameLst>
                                      </p:cBhvr>
                                      <p:tavLst>
                                        <p:tav tm="0">
                                          <p:val>
                                            <p:fltVal val="360"/>
                                          </p:val>
                                        </p:tav>
                                        <p:tav tm="100000">
                                          <p:val>
                                            <p:fltVal val="0"/>
                                          </p:val>
                                        </p:tav>
                                      </p:tavLst>
                                    </p:anim>
                                    <p:animEffect transition="in" filter="fade">
                                      <p:cBhvr>
                                        <p:cTn id="46" dur="3000"/>
                                        <p:tgtEl>
                                          <p:spTgt spid="9"/>
                                        </p:tgtEl>
                                      </p:cBhvr>
                                    </p:animEffect>
                                  </p:childTnLst>
                                </p:cTn>
                              </p:par>
                            </p:childTnLst>
                          </p:cTn>
                        </p:par>
                      </p:childTnLst>
                    </p:cTn>
                  </p:par>
                  <p:par>
                    <p:cTn id="47" fill="hold">
                      <p:stCondLst>
                        <p:cond delay="indefinite"/>
                      </p:stCondLst>
                      <p:childTnLst>
                        <p:par>
                          <p:cTn id="48" fill="hold">
                            <p:stCondLst>
                              <p:cond delay="0"/>
                            </p:stCondLst>
                            <p:childTnLst>
                              <p:par>
                                <p:cTn id="49" presetID="37" presetClass="entr" presetSubtype="0"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fade">
                                      <p:cBhvr>
                                        <p:cTn id="51" dur="5000"/>
                                        <p:tgtEl>
                                          <p:spTgt spid="10"/>
                                        </p:tgtEl>
                                      </p:cBhvr>
                                    </p:animEffect>
                                    <p:anim calcmode="lin" valueType="num">
                                      <p:cBhvr>
                                        <p:cTn id="52" dur="5000" fill="hold"/>
                                        <p:tgtEl>
                                          <p:spTgt spid="10"/>
                                        </p:tgtEl>
                                        <p:attrNameLst>
                                          <p:attrName>ppt_x</p:attrName>
                                        </p:attrNameLst>
                                      </p:cBhvr>
                                      <p:tavLst>
                                        <p:tav tm="0">
                                          <p:val>
                                            <p:strVal val="#ppt_x"/>
                                          </p:val>
                                        </p:tav>
                                        <p:tav tm="100000">
                                          <p:val>
                                            <p:strVal val="#ppt_x"/>
                                          </p:val>
                                        </p:tav>
                                      </p:tavLst>
                                    </p:anim>
                                    <p:anim calcmode="lin" valueType="num">
                                      <p:cBhvr>
                                        <p:cTn id="53" dur="4500" decel="100000" fill="hold"/>
                                        <p:tgtEl>
                                          <p:spTgt spid="10"/>
                                        </p:tgtEl>
                                        <p:attrNameLst>
                                          <p:attrName>ppt_y</p:attrName>
                                        </p:attrNameLst>
                                      </p:cBhvr>
                                      <p:tavLst>
                                        <p:tav tm="0">
                                          <p:val>
                                            <p:strVal val="#ppt_y+1"/>
                                          </p:val>
                                        </p:tav>
                                        <p:tav tm="100000">
                                          <p:val>
                                            <p:strVal val="#ppt_y-.03"/>
                                          </p:val>
                                        </p:tav>
                                      </p:tavLst>
                                    </p:anim>
                                    <p:anim calcmode="lin" valueType="num">
                                      <p:cBhvr>
                                        <p:cTn id="54" dur="500" accel="100000" fill="hold">
                                          <p:stCondLst>
                                            <p:cond delay="45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9" presetClass="entr" presetSubtype="0" decel="100000" fill="hold" grpId="0" nodeType="click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p:cTn id="59" dur="3000" fill="hold"/>
                                        <p:tgtEl>
                                          <p:spTgt spid="11"/>
                                        </p:tgtEl>
                                        <p:attrNameLst>
                                          <p:attrName>ppt_w</p:attrName>
                                        </p:attrNameLst>
                                      </p:cBhvr>
                                      <p:tavLst>
                                        <p:tav tm="0">
                                          <p:val>
                                            <p:fltVal val="0"/>
                                          </p:val>
                                        </p:tav>
                                        <p:tav tm="100000">
                                          <p:val>
                                            <p:strVal val="#ppt_w"/>
                                          </p:val>
                                        </p:tav>
                                      </p:tavLst>
                                    </p:anim>
                                    <p:anim calcmode="lin" valueType="num">
                                      <p:cBhvr>
                                        <p:cTn id="60" dur="3000" fill="hold"/>
                                        <p:tgtEl>
                                          <p:spTgt spid="11"/>
                                        </p:tgtEl>
                                        <p:attrNameLst>
                                          <p:attrName>ppt_h</p:attrName>
                                        </p:attrNameLst>
                                      </p:cBhvr>
                                      <p:tavLst>
                                        <p:tav tm="0">
                                          <p:val>
                                            <p:fltVal val="0"/>
                                          </p:val>
                                        </p:tav>
                                        <p:tav tm="100000">
                                          <p:val>
                                            <p:strVal val="#ppt_h"/>
                                          </p:val>
                                        </p:tav>
                                      </p:tavLst>
                                    </p:anim>
                                    <p:anim calcmode="lin" valueType="num">
                                      <p:cBhvr>
                                        <p:cTn id="61" dur="3000" fill="hold"/>
                                        <p:tgtEl>
                                          <p:spTgt spid="11"/>
                                        </p:tgtEl>
                                        <p:attrNameLst>
                                          <p:attrName>style.rotation</p:attrName>
                                        </p:attrNameLst>
                                      </p:cBhvr>
                                      <p:tavLst>
                                        <p:tav tm="0">
                                          <p:val>
                                            <p:fltVal val="360"/>
                                          </p:val>
                                        </p:tav>
                                        <p:tav tm="100000">
                                          <p:val>
                                            <p:fltVal val="0"/>
                                          </p:val>
                                        </p:tav>
                                      </p:tavLst>
                                    </p:anim>
                                    <p:animEffect transition="in" filter="fade">
                                      <p:cBhvr>
                                        <p:cTn id="62" dur="3000"/>
                                        <p:tgtEl>
                                          <p:spTgt spid="11"/>
                                        </p:tgtEl>
                                      </p:cBhvr>
                                    </p:animEffect>
                                  </p:childTnLst>
                                </p:cTn>
                              </p:par>
                            </p:childTnLst>
                          </p:cTn>
                        </p:par>
                      </p:childTnLst>
                    </p:cTn>
                  </p:par>
                  <p:par>
                    <p:cTn id="63" fill="hold">
                      <p:stCondLst>
                        <p:cond delay="indefinite"/>
                      </p:stCondLst>
                      <p:childTnLst>
                        <p:par>
                          <p:cTn id="64" fill="hold">
                            <p:stCondLst>
                              <p:cond delay="0"/>
                            </p:stCondLst>
                            <p:childTnLst>
                              <p:par>
                                <p:cTn id="65" presetID="37" presetClass="entr" presetSubtype="0" fill="hold" grpId="0" nodeType="click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5000"/>
                                        <p:tgtEl>
                                          <p:spTgt spid="12"/>
                                        </p:tgtEl>
                                      </p:cBhvr>
                                    </p:animEffect>
                                    <p:anim calcmode="lin" valueType="num">
                                      <p:cBhvr>
                                        <p:cTn id="68" dur="5000" fill="hold"/>
                                        <p:tgtEl>
                                          <p:spTgt spid="12"/>
                                        </p:tgtEl>
                                        <p:attrNameLst>
                                          <p:attrName>ppt_x</p:attrName>
                                        </p:attrNameLst>
                                      </p:cBhvr>
                                      <p:tavLst>
                                        <p:tav tm="0">
                                          <p:val>
                                            <p:strVal val="#ppt_x"/>
                                          </p:val>
                                        </p:tav>
                                        <p:tav tm="100000">
                                          <p:val>
                                            <p:strVal val="#ppt_x"/>
                                          </p:val>
                                        </p:tav>
                                      </p:tavLst>
                                    </p:anim>
                                    <p:anim calcmode="lin" valueType="num">
                                      <p:cBhvr>
                                        <p:cTn id="69" dur="4500" decel="100000" fill="hold"/>
                                        <p:tgtEl>
                                          <p:spTgt spid="12"/>
                                        </p:tgtEl>
                                        <p:attrNameLst>
                                          <p:attrName>ppt_y</p:attrName>
                                        </p:attrNameLst>
                                      </p:cBhvr>
                                      <p:tavLst>
                                        <p:tav tm="0">
                                          <p:val>
                                            <p:strVal val="#ppt_y+1"/>
                                          </p:val>
                                        </p:tav>
                                        <p:tav tm="100000">
                                          <p:val>
                                            <p:strVal val="#ppt_y-.03"/>
                                          </p:val>
                                        </p:tav>
                                      </p:tavLst>
                                    </p:anim>
                                    <p:anim calcmode="lin" valueType="num">
                                      <p:cBhvr>
                                        <p:cTn id="70" dur="500" accel="100000" fill="hold">
                                          <p:stCondLst>
                                            <p:cond delay="45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9" grpId="0"/>
      <p:bldP spid="10" grpId="0"/>
      <p:bldP spid="11"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59000">
              <a:srgbClr val="00CC00">
                <a:alpha val="98000"/>
              </a:srgbClr>
            </a:gs>
            <a:gs pos="50000">
              <a:schemeClr val="accent1">
                <a:tint val="44500"/>
                <a:satMod val="160000"/>
              </a:schemeClr>
            </a:gs>
            <a:gs pos="100000">
              <a:schemeClr val="accent1">
                <a:tint val="23500"/>
                <a:satMod val="160000"/>
              </a:schemeClr>
            </a:gs>
          </a:gsLst>
          <a:lin ang="5400000" scaled="1"/>
          <a:tileRect/>
        </a:gradFill>
        <a:effectLst/>
      </p:bgPr>
    </p:bg>
    <p:spTree>
      <p:nvGrpSpPr>
        <p:cNvPr id="1" name=""/>
        <p:cNvGrpSpPr/>
        <p:nvPr/>
      </p:nvGrpSpPr>
      <p:grpSpPr>
        <a:xfrm>
          <a:off x="0" y="0"/>
          <a:ext cx="0" cy="0"/>
          <a:chOff x="0" y="0"/>
          <a:chExt cx="0" cy="0"/>
        </a:xfrm>
      </p:grpSpPr>
      <p:sp>
        <p:nvSpPr>
          <p:cNvPr id="3" name="Rectangle 2"/>
          <p:cNvSpPr/>
          <p:nvPr/>
        </p:nvSpPr>
        <p:spPr>
          <a:xfrm>
            <a:off x="838083" y="190489"/>
            <a:ext cx="10152138" cy="923330"/>
          </a:xfrm>
          <a:prstGeom prst="rect">
            <a:avLst/>
          </a:prstGeom>
          <a:noFill/>
        </p:spPr>
        <p:txBody>
          <a:bodyPr wrap="none" lIns="91440" tIns="45720" rIns="91440" bIns="45720">
            <a:spAutoFit/>
          </a:bodyPr>
          <a:lstStyle/>
          <a:p>
            <a:pPr algn="ctr"/>
            <a:r>
              <a:rPr lang="en-US" sz="5400" b="1" cap="none" spc="0" dirty="0" err="1" smtClean="0">
                <a:ln w="10541" cmpd="sng">
                  <a:solidFill>
                    <a:srgbClr val="FF0000"/>
                  </a:solidFill>
                  <a:prstDash val="solid"/>
                </a:ln>
                <a:solidFill>
                  <a:srgbClr val="FF0000"/>
                </a:solidFill>
                <a:effectLst/>
                <a:latin typeface="NikoshBAN" pitchFamily="2" charset="0"/>
                <a:cs typeface="NikoshBAN" pitchFamily="2" charset="0"/>
              </a:rPr>
              <a:t>চল</a:t>
            </a:r>
            <a:r>
              <a:rPr lang="en-US" sz="5400" b="1" cap="none" spc="0" dirty="0" smtClean="0">
                <a:ln w="10541" cmpd="sng">
                  <a:solidFill>
                    <a:srgbClr val="FF0000"/>
                  </a:solidFill>
                  <a:prstDash val="solid"/>
                </a:ln>
                <a:solidFill>
                  <a:srgbClr val="FF0000"/>
                </a:solidFill>
                <a:effectLst/>
                <a:latin typeface="NikoshBAN" pitchFamily="2" charset="0"/>
                <a:cs typeface="NikoshBAN" pitchFamily="2" charset="0"/>
              </a:rPr>
              <a:t> </a:t>
            </a:r>
            <a:r>
              <a:rPr lang="en-US" sz="5400" b="1" cap="none" spc="0" dirty="0" err="1" smtClean="0">
                <a:ln w="10541" cmpd="sng">
                  <a:solidFill>
                    <a:srgbClr val="FF0000"/>
                  </a:solidFill>
                  <a:prstDash val="solid"/>
                </a:ln>
                <a:solidFill>
                  <a:srgbClr val="FF0000"/>
                </a:solidFill>
                <a:effectLst/>
                <a:latin typeface="NikoshBAN" pitchFamily="2" charset="0"/>
                <a:cs typeface="NikoshBAN" pitchFamily="2" charset="0"/>
              </a:rPr>
              <a:t>আমরা</a:t>
            </a:r>
            <a:r>
              <a:rPr lang="en-US" sz="5400" b="1" cap="none" spc="0" dirty="0" smtClean="0">
                <a:ln w="10541" cmpd="sng">
                  <a:solidFill>
                    <a:srgbClr val="FF0000"/>
                  </a:solidFill>
                  <a:prstDash val="solid"/>
                </a:ln>
                <a:solidFill>
                  <a:srgbClr val="FF0000"/>
                </a:solidFill>
                <a:effectLst/>
                <a:latin typeface="NikoshBAN" pitchFamily="2" charset="0"/>
                <a:cs typeface="NikoshBAN" pitchFamily="2" charset="0"/>
              </a:rPr>
              <a:t> </a:t>
            </a:r>
            <a:r>
              <a:rPr lang="en-US" sz="5400" b="1" cap="none" spc="0" dirty="0" err="1" smtClean="0">
                <a:ln w="10541" cmpd="sng">
                  <a:solidFill>
                    <a:srgbClr val="FF0000"/>
                  </a:solidFill>
                  <a:prstDash val="solid"/>
                </a:ln>
                <a:solidFill>
                  <a:srgbClr val="FF0000"/>
                </a:solidFill>
                <a:effectLst/>
                <a:latin typeface="NikoshBAN" pitchFamily="2" charset="0"/>
                <a:cs typeface="NikoshBAN" pitchFamily="2" charset="0"/>
              </a:rPr>
              <a:t>নতুন</a:t>
            </a:r>
            <a:r>
              <a:rPr lang="en-US" sz="5400" b="1" cap="none" spc="0" dirty="0" smtClean="0">
                <a:ln w="10541" cmpd="sng">
                  <a:solidFill>
                    <a:srgbClr val="FF0000"/>
                  </a:solidFill>
                  <a:prstDash val="solid"/>
                </a:ln>
                <a:solidFill>
                  <a:srgbClr val="FF0000"/>
                </a:solidFill>
                <a:effectLst/>
                <a:latin typeface="NikoshBAN" pitchFamily="2" charset="0"/>
                <a:cs typeface="NikoshBAN" pitchFamily="2" charset="0"/>
              </a:rPr>
              <a:t> </a:t>
            </a:r>
            <a:r>
              <a:rPr lang="en-US" sz="5400" b="1" cap="none" spc="0" dirty="0" err="1" smtClean="0">
                <a:ln w="10541" cmpd="sng">
                  <a:solidFill>
                    <a:srgbClr val="FF0000"/>
                  </a:solidFill>
                  <a:prstDash val="solid"/>
                </a:ln>
                <a:solidFill>
                  <a:srgbClr val="FF0000"/>
                </a:solidFill>
                <a:effectLst/>
                <a:latin typeface="NikoshBAN" pitchFamily="2" charset="0"/>
                <a:cs typeface="NikoshBAN" pitchFamily="2" charset="0"/>
              </a:rPr>
              <a:t>আর</a:t>
            </a:r>
            <a:r>
              <a:rPr lang="en-US" sz="5400" b="1" cap="none" spc="0" dirty="0" smtClean="0">
                <a:ln w="10541" cmpd="sng">
                  <a:solidFill>
                    <a:srgbClr val="FF0000"/>
                  </a:solidFill>
                  <a:prstDash val="solid"/>
                </a:ln>
                <a:solidFill>
                  <a:srgbClr val="FF0000"/>
                </a:solidFill>
                <a:effectLst/>
                <a:latin typeface="NikoshBAN" pitchFamily="2" charset="0"/>
                <a:cs typeface="NikoshBAN" pitchFamily="2" charset="0"/>
              </a:rPr>
              <a:t> </a:t>
            </a:r>
            <a:r>
              <a:rPr lang="en-US" sz="5400" b="1" cap="none" spc="0" dirty="0" err="1" smtClean="0">
                <a:ln w="10541" cmpd="sng">
                  <a:solidFill>
                    <a:srgbClr val="FF0000"/>
                  </a:solidFill>
                  <a:prstDash val="solid"/>
                </a:ln>
                <a:solidFill>
                  <a:srgbClr val="FF0000"/>
                </a:solidFill>
                <a:effectLst/>
                <a:latin typeface="NikoshBAN" pitchFamily="2" charset="0"/>
                <a:cs typeface="NikoshBAN" pitchFamily="2" charset="0"/>
              </a:rPr>
              <a:t>একটি</a:t>
            </a:r>
            <a:r>
              <a:rPr lang="en-US" sz="5400" b="1" cap="none" spc="0" dirty="0" smtClean="0">
                <a:ln w="10541" cmpd="sng">
                  <a:solidFill>
                    <a:srgbClr val="FF0000"/>
                  </a:solidFill>
                  <a:prstDash val="solid"/>
                </a:ln>
                <a:solidFill>
                  <a:srgbClr val="FF0000"/>
                </a:solidFill>
                <a:effectLst/>
                <a:latin typeface="NikoshBAN" pitchFamily="2" charset="0"/>
                <a:cs typeface="NikoshBAN" pitchFamily="2" charset="0"/>
              </a:rPr>
              <a:t> </a:t>
            </a:r>
            <a:r>
              <a:rPr lang="en-US" sz="5400" b="1" cap="none" spc="0" dirty="0" err="1" smtClean="0">
                <a:ln w="10541" cmpd="sng">
                  <a:solidFill>
                    <a:srgbClr val="FF0000"/>
                  </a:solidFill>
                  <a:prstDash val="solid"/>
                </a:ln>
                <a:solidFill>
                  <a:srgbClr val="FF0000"/>
                </a:solidFill>
                <a:effectLst/>
                <a:latin typeface="NikoshBAN" pitchFamily="2" charset="0"/>
                <a:cs typeface="NikoshBAN" pitchFamily="2" charset="0"/>
              </a:rPr>
              <a:t>ডিভাসের</a:t>
            </a:r>
            <a:r>
              <a:rPr lang="en-US" sz="5400" b="1" cap="none" spc="0" dirty="0" smtClean="0">
                <a:ln w="10541" cmpd="sng">
                  <a:solidFill>
                    <a:srgbClr val="FF0000"/>
                  </a:solidFill>
                  <a:prstDash val="solid"/>
                </a:ln>
                <a:solidFill>
                  <a:srgbClr val="FF0000"/>
                </a:solidFill>
                <a:effectLst/>
                <a:latin typeface="NikoshBAN" pitchFamily="2" charset="0"/>
                <a:cs typeface="NikoshBAN" pitchFamily="2" charset="0"/>
              </a:rPr>
              <a:t> </a:t>
            </a:r>
            <a:r>
              <a:rPr lang="en-US" sz="5400" b="1" cap="none" spc="0" dirty="0" err="1" smtClean="0">
                <a:ln w="10541" cmpd="sng">
                  <a:solidFill>
                    <a:srgbClr val="FF0000"/>
                  </a:solidFill>
                  <a:prstDash val="solid"/>
                </a:ln>
                <a:solidFill>
                  <a:srgbClr val="FF0000"/>
                </a:solidFill>
                <a:effectLst/>
                <a:latin typeface="NikoshBAN" pitchFamily="2" charset="0"/>
                <a:cs typeface="NikoshBAN" pitchFamily="2" charset="0"/>
              </a:rPr>
              <a:t>নাম</a:t>
            </a:r>
            <a:r>
              <a:rPr lang="en-US" sz="5400" b="1" cap="none" spc="0" dirty="0" smtClean="0">
                <a:ln w="10541" cmpd="sng">
                  <a:solidFill>
                    <a:srgbClr val="FF0000"/>
                  </a:solidFill>
                  <a:prstDash val="solid"/>
                </a:ln>
                <a:solidFill>
                  <a:srgbClr val="FF0000"/>
                </a:solidFill>
                <a:effectLst/>
                <a:latin typeface="NikoshBAN" pitchFamily="2" charset="0"/>
                <a:cs typeface="NikoshBAN" pitchFamily="2" charset="0"/>
              </a:rPr>
              <a:t> </a:t>
            </a:r>
            <a:r>
              <a:rPr lang="en-US" sz="5400" b="1" cap="none" spc="0" dirty="0" err="1" smtClean="0">
                <a:ln w="10541" cmpd="sng">
                  <a:solidFill>
                    <a:srgbClr val="FF0000"/>
                  </a:solidFill>
                  <a:prstDash val="solid"/>
                </a:ln>
                <a:solidFill>
                  <a:srgbClr val="FF0000"/>
                </a:solidFill>
                <a:effectLst/>
                <a:latin typeface="NikoshBAN" pitchFamily="2" charset="0"/>
                <a:cs typeface="NikoshBAN" pitchFamily="2" charset="0"/>
              </a:rPr>
              <a:t>শিখি</a:t>
            </a:r>
            <a:endParaRPr lang="en-US" sz="5400" b="1" cap="none" spc="0" dirty="0">
              <a:ln w="10541" cmpd="sng">
                <a:solidFill>
                  <a:srgbClr val="FF0000"/>
                </a:solidFill>
                <a:prstDash val="solid"/>
              </a:ln>
              <a:solidFill>
                <a:srgbClr val="FF0000"/>
              </a:solidFill>
              <a:effectLst/>
              <a:latin typeface="NikoshBAN" pitchFamily="2" charset="0"/>
              <a:cs typeface="NikoshBAN" pitchFamily="2" charset="0"/>
            </a:endParaRPr>
          </a:p>
        </p:txBody>
      </p:sp>
      <p:sp>
        <p:nvSpPr>
          <p:cNvPr id="4" name="Rectangle 3"/>
          <p:cNvSpPr/>
          <p:nvPr/>
        </p:nvSpPr>
        <p:spPr>
          <a:xfrm>
            <a:off x="1108575" y="1153050"/>
            <a:ext cx="10163360"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cap="none" spc="0" dirty="0" err="1" smtClean="0">
                <a:ln w="11430"/>
                <a:solidFill>
                  <a:srgbClr val="FFFF00"/>
                </a:solidFill>
                <a:effectLst>
                  <a:outerShdw blurRad="80000" dist="40000" dir="5040000" algn="tl">
                    <a:srgbClr val="000000">
                      <a:alpha val="30000"/>
                    </a:srgbClr>
                  </a:outerShdw>
                </a:effectLst>
                <a:latin typeface="NikoshBAN" pitchFamily="2" charset="0"/>
                <a:cs typeface="NikoshBAN" pitchFamily="2" charset="0"/>
              </a:rPr>
              <a:t>তোমরা</a:t>
            </a:r>
            <a:r>
              <a:rPr lang="en-US" sz="5400" b="1" cap="none" spc="0" dirty="0" smtClean="0">
                <a:ln w="11430"/>
                <a:solidFill>
                  <a:srgbClr val="FFFF00"/>
                </a:solidFill>
                <a:effectLst>
                  <a:outerShdw blurRad="80000" dist="40000" dir="5040000" algn="tl">
                    <a:srgbClr val="000000">
                      <a:alpha val="30000"/>
                    </a:srgbClr>
                  </a:outerShdw>
                </a:effectLst>
                <a:latin typeface="NikoshBAN" pitchFamily="2" charset="0"/>
                <a:cs typeface="NikoshBAN" pitchFamily="2" charset="0"/>
              </a:rPr>
              <a:t> </a:t>
            </a:r>
            <a:r>
              <a:rPr lang="en-US" sz="5400" b="1" cap="none" spc="0" dirty="0" err="1" smtClean="0">
                <a:ln w="11430"/>
                <a:solidFill>
                  <a:srgbClr val="FFFF00"/>
                </a:solidFill>
                <a:effectLst>
                  <a:outerShdw blurRad="80000" dist="40000" dir="5040000" algn="tl">
                    <a:srgbClr val="000000">
                      <a:alpha val="30000"/>
                    </a:srgbClr>
                  </a:outerShdw>
                </a:effectLst>
                <a:latin typeface="NikoshBAN" pitchFamily="2" charset="0"/>
                <a:cs typeface="NikoshBAN" pitchFamily="2" charset="0"/>
              </a:rPr>
              <a:t>কি</a:t>
            </a:r>
            <a:r>
              <a:rPr lang="en-US" sz="5400" b="1" cap="none" spc="0" dirty="0" smtClean="0">
                <a:ln w="11430"/>
                <a:solidFill>
                  <a:srgbClr val="FFFF00"/>
                </a:solidFill>
                <a:effectLst>
                  <a:outerShdw blurRad="80000" dist="40000" dir="5040000" algn="tl">
                    <a:srgbClr val="000000">
                      <a:alpha val="30000"/>
                    </a:srgbClr>
                  </a:outerShdw>
                </a:effectLst>
                <a:latin typeface="NikoshBAN" pitchFamily="2" charset="0"/>
                <a:cs typeface="NikoshBAN" pitchFamily="2" charset="0"/>
              </a:rPr>
              <a:t> </a:t>
            </a:r>
            <a:r>
              <a:rPr lang="en-US" sz="5400" b="1" cap="none" spc="0" dirty="0" err="1" smtClean="0">
                <a:ln w="11430"/>
                <a:solidFill>
                  <a:srgbClr val="FFFF00"/>
                </a:solidFill>
                <a:effectLst>
                  <a:outerShdw blurRad="80000" dist="40000" dir="5040000" algn="tl">
                    <a:srgbClr val="000000">
                      <a:alpha val="30000"/>
                    </a:srgbClr>
                  </a:outerShdw>
                </a:effectLst>
                <a:latin typeface="NikoshBAN" pitchFamily="2" charset="0"/>
                <a:cs typeface="NikoshBAN" pitchFamily="2" charset="0"/>
              </a:rPr>
              <a:t>জান</a:t>
            </a:r>
            <a:r>
              <a:rPr lang="en-US" sz="5400" b="1" cap="none" spc="0" dirty="0" smtClean="0">
                <a:ln w="11430"/>
                <a:solidFill>
                  <a:srgbClr val="FFFF00"/>
                </a:solidFill>
                <a:effectLst>
                  <a:outerShdw blurRad="80000" dist="40000" dir="5040000" algn="tl">
                    <a:srgbClr val="000000">
                      <a:alpha val="30000"/>
                    </a:srgbClr>
                  </a:outerShdw>
                </a:effectLst>
                <a:latin typeface="NikoshBAN" pitchFamily="2" charset="0"/>
                <a:cs typeface="NikoshBAN" pitchFamily="2" charset="0"/>
              </a:rPr>
              <a:t> </a:t>
            </a:r>
            <a:r>
              <a:rPr lang="en-US" sz="5400" b="1" cap="none" spc="0" dirty="0" err="1" smtClean="0">
                <a:ln w="11430"/>
                <a:solidFill>
                  <a:srgbClr val="FFFF00"/>
                </a:solidFill>
                <a:effectLst>
                  <a:outerShdw blurRad="80000" dist="40000" dir="5040000" algn="tl">
                    <a:srgbClr val="000000">
                      <a:alpha val="30000"/>
                    </a:srgbClr>
                  </a:outerShdw>
                </a:effectLst>
                <a:latin typeface="NikoshBAN" pitchFamily="2" charset="0"/>
                <a:cs typeface="NikoshBAN" pitchFamily="2" charset="0"/>
              </a:rPr>
              <a:t>নতুন</a:t>
            </a:r>
            <a:r>
              <a:rPr lang="en-US" sz="5400" b="1" cap="none" spc="0" dirty="0" smtClean="0">
                <a:ln w="11430"/>
                <a:solidFill>
                  <a:srgbClr val="FFFF00"/>
                </a:solidFill>
                <a:effectLst>
                  <a:outerShdw blurRad="80000" dist="40000" dir="5040000" algn="tl">
                    <a:srgbClr val="000000">
                      <a:alpha val="30000"/>
                    </a:srgbClr>
                  </a:outerShdw>
                </a:effectLst>
                <a:latin typeface="NikoshBAN" pitchFamily="2" charset="0"/>
                <a:cs typeface="NikoshBAN" pitchFamily="2" charset="0"/>
              </a:rPr>
              <a:t> </a:t>
            </a:r>
            <a:r>
              <a:rPr lang="en-US" sz="5400" b="1" cap="none" spc="0" dirty="0" err="1" smtClean="0">
                <a:ln w="11430"/>
                <a:solidFill>
                  <a:srgbClr val="FFFF00"/>
                </a:solidFill>
                <a:effectLst>
                  <a:outerShdw blurRad="80000" dist="40000" dir="5040000" algn="tl">
                    <a:srgbClr val="000000">
                      <a:alpha val="30000"/>
                    </a:srgbClr>
                  </a:outerShdw>
                </a:effectLst>
                <a:latin typeface="NikoshBAN" pitchFamily="2" charset="0"/>
                <a:cs typeface="NikoshBAN" pitchFamily="2" charset="0"/>
              </a:rPr>
              <a:t>এই</a:t>
            </a:r>
            <a:r>
              <a:rPr lang="en-US" sz="5400" b="1" cap="none" spc="0" dirty="0" smtClean="0">
                <a:ln w="11430"/>
                <a:solidFill>
                  <a:srgbClr val="FFFF00"/>
                </a:solidFill>
                <a:effectLst>
                  <a:outerShdw blurRad="80000" dist="40000" dir="5040000" algn="tl">
                    <a:srgbClr val="000000">
                      <a:alpha val="30000"/>
                    </a:srgbClr>
                  </a:outerShdw>
                </a:effectLst>
                <a:latin typeface="NikoshBAN" pitchFamily="2" charset="0"/>
                <a:cs typeface="NikoshBAN" pitchFamily="2" charset="0"/>
              </a:rPr>
              <a:t> </a:t>
            </a:r>
            <a:r>
              <a:rPr lang="en-US" sz="5400" b="1" cap="none" spc="0" dirty="0" err="1" smtClean="0">
                <a:ln w="11430"/>
                <a:solidFill>
                  <a:srgbClr val="FFFF00"/>
                </a:solidFill>
                <a:effectLst>
                  <a:outerShdw blurRad="80000" dist="40000" dir="5040000" algn="tl">
                    <a:srgbClr val="000000">
                      <a:alpha val="30000"/>
                    </a:srgbClr>
                  </a:outerShdw>
                </a:effectLst>
                <a:latin typeface="NikoshBAN" pitchFamily="2" charset="0"/>
                <a:cs typeface="NikoshBAN" pitchFamily="2" charset="0"/>
              </a:rPr>
              <a:t>ডিভাইসের</a:t>
            </a:r>
            <a:r>
              <a:rPr lang="en-US" sz="5400" b="1" cap="none" spc="0" dirty="0" smtClean="0">
                <a:ln w="11430"/>
                <a:solidFill>
                  <a:srgbClr val="FFFF00"/>
                </a:solidFill>
                <a:effectLst>
                  <a:outerShdw blurRad="80000" dist="40000" dir="5040000" algn="tl">
                    <a:srgbClr val="000000">
                      <a:alpha val="30000"/>
                    </a:srgbClr>
                  </a:outerShdw>
                </a:effectLst>
                <a:latin typeface="NikoshBAN" pitchFamily="2" charset="0"/>
                <a:cs typeface="NikoshBAN" pitchFamily="2" charset="0"/>
              </a:rPr>
              <a:t> </a:t>
            </a:r>
            <a:r>
              <a:rPr lang="en-US" sz="5400" b="1" cap="none" spc="0" dirty="0" err="1" smtClean="0">
                <a:ln w="11430"/>
                <a:solidFill>
                  <a:srgbClr val="FFFF00"/>
                </a:solidFill>
                <a:effectLst>
                  <a:outerShdw blurRad="80000" dist="40000" dir="5040000" algn="tl">
                    <a:srgbClr val="000000">
                      <a:alpha val="30000"/>
                    </a:srgbClr>
                  </a:outerShdw>
                </a:effectLst>
                <a:latin typeface="NikoshBAN" pitchFamily="2" charset="0"/>
                <a:cs typeface="NikoshBAN" pitchFamily="2" charset="0"/>
              </a:rPr>
              <a:t>নাম</a:t>
            </a:r>
            <a:r>
              <a:rPr lang="en-US" sz="5400" b="1" cap="none" spc="0" dirty="0" smtClean="0">
                <a:ln w="11430"/>
                <a:solidFill>
                  <a:srgbClr val="FFFF00"/>
                </a:solidFill>
                <a:effectLst>
                  <a:outerShdw blurRad="80000" dist="40000" dir="5040000" algn="tl">
                    <a:srgbClr val="000000">
                      <a:alpha val="30000"/>
                    </a:srgbClr>
                  </a:outerShdw>
                </a:effectLst>
                <a:latin typeface="NikoshBAN" pitchFamily="2" charset="0"/>
                <a:cs typeface="NikoshBAN" pitchFamily="2" charset="0"/>
              </a:rPr>
              <a:t> </a:t>
            </a:r>
            <a:r>
              <a:rPr lang="en-US" sz="5400" b="1" cap="none" spc="0" dirty="0" err="1" smtClean="0">
                <a:ln w="11430"/>
                <a:solidFill>
                  <a:srgbClr val="FFFF00"/>
                </a:solidFill>
                <a:effectLst>
                  <a:outerShdw blurRad="80000" dist="40000" dir="5040000" algn="tl">
                    <a:srgbClr val="000000">
                      <a:alpha val="30000"/>
                    </a:srgbClr>
                  </a:outerShdw>
                </a:effectLst>
                <a:latin typeface="NikoshBAN" pitchFamily="2" charset="0"/>
                <a:cs typeface="NikoshBAN" pitchFamily="2" charset="0"/>
              </a:rPr>
              <a:t>কি</a:t>
            </a:r>
            <a:r>
              <a:rPr lang="en-US" sz="5400" b="1" cap="none" spc="0" dirty="0" smtClean="0">
                <a:ln w="11430"/>
                <a:solidFill>
                  <a:srgbClr val="FFFF00"/>
                </a:solidFill>
                <a:effectLst>
                  <a:outerShdw blurRad="80000" dist="40000" dir="5040000" algn="tl">
                    <a:srgbClr val="000000">
                      <a:alpha val="30000"/>
                    </a:srgbClr>
                  </a:outerShdw>
                </a:effectLst>
                <a:latin typeface="NikoshBAN" pitchFamily="2" charset="0"/>
                <a:cs typeface="NikoshBAN" pitchFamily="2" charset="0"/>
              </a:rPr>
              <a:t>? </a:t>
            </a:r>
            <a:endParaRPr lang="en-US" sz="5400" b="1" cap="none" spc="0" dirty="0">
              <a:ln w="11430"/>
              <a:solidFill>
                <a:srgbClr val="FFFF00"/>
              </a:solidFill>
              <a:effectLst>
                <a:outerShdw blurRad="80000" dist="40000" dir="5040000" algn="tl">
                  <a:srgbClr val="000000">
                    <a:alpha val="30000"/>
                  </a:srgbClr>
                </a:outerShdw>
              </a:effectLst>
              <a:latin typeface="NikoshBAN" pitchFamily="2" charset="0"/>
              <a:cs typeface="NikoshBAN" pitchFamily="2" charset="0"/>
            </a:endParaRPr>
          </a:p>
        </p:txBody>
      </p:sp>
      <p:pic>
        <p:nvPicPr>
          <p:cNvPr id="6" name="Picture 5" descr="What.jpg"/>
          <p:cNvPicPr>
            <a:picLocks noChangeAspect="1"/>
          </p:cNvPicPr>
          <p:nvPr/>
        </p:nvPicPr>
        <p:blipFill>
          <a:blip r:embed="rId2"/>
          <a:stretch>
            <a:fillRect/>
          </a:stretch>
        </p:blipFill>
        <p:spPr>
          <a:xfrm>
            <a:off x="4078514" y="2061030"/>
            <a:ext cx="3214914" cy="2275956"/>
          </a:xfrm>
          <a:prstGeom prst="rect">
            <a:avLst/>
          </a:prstGeom>
        </p:spPr>
      </p:pic>
      <p:sp>
        <p:nvSpPr>
          <p:cNvPr id="7" name="Rectangle 6"/>
          <p:cNvSpPr/>
          <p:nvPr/>
        </p:nvSpPr>
        <p:spPr>
          <a:xfrm>
            <a:off x="2927924" y="4320461"/>
            <a:ext cx="5723042" cy="923330"/>
          </a:xfrm>
          <a:prstGeom prst="rect">
            <a:avLst/>
          </a:prstGeom>
          <a:noFill/>
        </p:spPr>
        <p:txBody>
          <a:bodyPr wrap="none" lIns="91440" tIns="45720" rIns="91440" bIns="45720">
            <a:spAutoFit/>
          </a:bodyPr>
          <a:lstStyle/>
          <a:p>
            <a:pPr algn="ctr"/>
            <a:r>
              <a:rPr lang="en-US" sz="5400" dirty="0" err="1" smtClean="0">
                <a:ln w="18415" cmpd="sng">
                  <a:solidFill>
                    <a:schemeClr val="tx1"/>
                  </a:solidFill>
                  <a:prstDash val="solid"/>
                </a:ln>
                <a:effectLst>
                  <a:outerShdw blurRad="63500" dir="3600000" algn="tl" rotWithShape="0">
                    <a:srgbClr val="000000">
                      <a:alpha val="70000"/>
                    </a:srgbClr>
                  </a:outerShdw>
                </a:effectLst>
                <a:latin typeface="NikoshBAN" pitchFamily="2" charset="0"/>
                <a:cs typeface="NikoshBAN" pitchFamily="2" charset="0"/>
              </a:rPr>
              <a:t>নতুন</a:t>
            </a:r>
            <a:r>
              <a:rPr lang="en-US" sz="5400" dirty="0" smtClean="0">
                <a:ln w="18415" cmpd="sng">
                  <a:solidFill>
                    <a:schemeClr val="tx1"/>
                  </a:solidFill>
                  <a:prstDash val="solid"/>
                </a:ln>
                <a:effectLst>
                  <a:outerShdw blurRad="63500" dir="3600000" algn="tl" rotWithShape="0">
                    <a:srgbClr val="000000">
                      <a:alpha val="70000"/>
                    </a:srgbClr>
                  </a:outerShdw>
                </a:effectLst>
                <a:latin typeface="NikoshBAN" pitchFamily="2" charset="0"/>
                <a:cs typeface="NikoshBAN" pitchFamily="2" charset="0"/>
              </a:rPr>
              <a:t> </a:t>
            </a:r>
            <a:r>
              <a:rPr lang="en-US" sz="5400" dirty="0" err="1" smtClean="0">
                <a:ln w="18415" cmpd="sng">
                  <a:solidFill>
                    <a:schemeClr val="tx1"/>
                  </a:solidFill>
                  <a:prstDash val="solid"/>
                </a:ln>
                <a:effectLst>
                  <a:outerShdw blurRad="63500" dir="3600000" algn="tl" rotWithShape="0">
                    <a:srgbClr val="000000">
                      <a:alpha val="70000"/>
                    </a:srgbClr>
                  </a:outerShdw>
                </a:effectLst>
                <a:latin typeface="NikoshBAN" pitchFamily="2" charset="0"/>
                <a:cs typeface="NikoshBAN" pitchFamily="2" charset="0"/>
              </a:rPr>
              <a:t>ডিভাইসের</a:t>
            </a:r>
            <a:r>
              <a:rPr lang="en-US" sz="5400" dirty="0" smtClean="0">
                <a:ln w="18415" cmpd="sng">
                  <a:solidFill>
                    <a:schemeClr val="tx1"/>
                  </a:solidFill>
                  <a:prstDash val="solid"/>
                </a:ln>
                <a:effectLst>
                  <a:outerShdw blurRad="63500" dir="3600000" algn="tl" rotWithShape="0">
                    <a:srgbClr val="000000">
                      <a:alpha val="70000"/>
                    </a:srgbClr>
                  </a:outerShdw>
                </a:effectLst>
                <a:latin typeface="NikoshBAN" pitchFamily="2" charset="0"/>
                <a:cs typeface="NikoshBAN" pitchFamily="2" charset="0"/>
              </a:rPr>
              <a:t> </a:t>
            </a:r>
            <a:r>
              <a:rPr lang="en-US" sz="5400" dirty="0" err="1" smtClean="0">
                <a:ln w="18415" cmpd="sng">
                  <a:solidFill>
                    <a:schemeClr val="tx1"/>
                  </a:solidFill>
                  <a:prstDash val="solid"/>
                </a:ln>
                <a:effectLst>
                  <a:outerShdw blurRad="63500" dir="3600000" algn="tl" rotWithShape="0">
                    <a:srgbClr val="000000">
                      <a:alpha val="70000"/>
                    </a:srgbClr>
                  </a:outerShdw>
                </a:effectLst>
                <a:latin typeface="NikoshBAN" pitchFamily="2" charset="0"/>
                <a:cs typeface="NikoshBAN" pitchFamily="2" charset="0"/>
              </a:rPr>
              <a:t>নাম</a:t>
            </a:r>
            <a:r>
              <a:rPr lang="en-US" sz="5400" dirty="0" smtClean="0">
                <a:ln w="18415" cmpd="sng">
                  <a:solidFill>
                    <a:schemeClr val="tx1"/>
                  </a:solidFill>
                  <a:prstDash val="solid"/>
                </a:ln>
                <a:effectLst>
                  <a:outerShdw blurRad="63500" dir="3600000" algn="tl" rotWithShape="0">
                    <a:srgbClr val="000000">
                      <a:alpha val="70000"/>
                    </a:srgbClr>
                  </a:outerShdw>
                </a:effectLst>
                <a:latin typeface="NikoshBAN" pitchFamily="2" charset="0"/>
                <a:cs typeface="NikoshBAN" pitchFamily="2" charset="0"/>
              </a:rPr>
              <a:t> </a:t>
            </a:r>
            <a:r>
              <a:rPr lang="en-US" sz="5400" dirty="0" err="1" smtClean="0">
                <a:ln w="18415" cmpd="sng">
                  <a:solidFill>
                    <a:schemeClr val="tx1"/>
                  </a:solidFill>
                  <a:prstDash val="solid"/>
                </a:ln>
                <a:effectLst>
                  <a:outerShdw blurRad="63500" dir="3600000" algn="tl" rotWithShape="0">
                    <a:srgbClr val="000000">
                      <a:alpha val="70000"/>
                    </a:srgbClr>
                  </a:outerShdw>
                </a:effectLst>
                <a:latin typeface="NikoshBAN" pitchFamily="2" charset="0"/>
                <a:cs typeface="NikoshBAN" pitchFamily="2" charset="0"/>
              </a:rPr>
              <a:t>হলো</a:t>
            </a:r>
            <a:endParaRPr lang="en-US" sz="5400" b="0" cap="none" spc="0" dirty="0">
              <a:ln w="18415" cmpd="sng">
                <a:solidFill>
                  <a:schemeClr val="tx1"/>
                </a:solidFill>
                <a:prstDash val="solid"/>
              </a:ln>
              <a:effectLst>
                <a:outerShdw blurRad="63500" dir="3600000" algn="tl" rotWithShape="0">
                  <a:srgbClr val="000000">
                    <a:alpha val="70000"/>
                  </a:srgbClr>
                </a:outerShdw>
              </a:effectLst>
              <a:latin typeface="NikoshBAN" pitchFamily="2" charset="0"/>
              <a:cs typeface="NikoshBAN" pitchFamily="2" charset="0"/>
            </a:endParaRPr>
          </a:p>
        </p:txBody>
      </p:sp>
      <p:sp>
        <p:nvSpPr>
          <p:cNvPr id="8" name="Rectangle 7"/>
          <p:cNvSpPr/>
          <p:nvPr/>
        </p:nvSpPr>
        <p:spPr>
          <a:xfrm>
            <a:off x="609599" y="5025289"/>
            <a:ext cx="10931237" cy="1569660"/>
          </a:xfrm>
          <a:prstGeom prst="rect">
            <a:avLst/>
          </a:prstGeom>
          <a:noFill/>
        </p:spPr>
        <p:txBody>
          <a:bodyPr wrap="square" lIns="91440" tIns="45720" rIns="91440" bIns="45720">
            <a:spAutoFit/>
          </a:bodyPr>
          <a:lstStyle/>
          <a:p>
            <a:pPr algn="ctr"/>
            <a:r>
              <a:rPr lang="en-US" sz="48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NikoshBAN" pitchFamily="2" charset="0"/>
                <a:cs typeface="NikoshBAN" pitchFamily="2" charset="0"/>
              </a:rPr>
              <a:t>নেটওয়ার্ক</a:t>
            </a: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NikoshBAN" pitchFamily="2" charset="0"/>
                <a:cs typeface="NikoshBAN" pitchFamily="2" charset="0"/>
              </a:rPr>
              <a:t> </a:t>
            </a:r>
            <a:r>
              <a:rPr lang="en-US" sz="48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NikoshBAN" pitchFamily="2" charset="0"/>
                <a:cs typeface="NikoshBAN" pitchFamily="2" charset="0"/>
              </a:rPr>
              <a:t>ইন্টারফেস</a:t>
            </a: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NikoshBAN" pitchFamily="2" charset="0"/>
                <a:cs typeface="NikoshBAN" pitchFamily="2" charset="0"/>
              </a:rPr>
              <a:t> </a:t>
            </a:r>
            <a:r>
              <a:rPr lang="en-US" sz="48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NikoshBAN" pitchFamily="2" charset="0"/>
                <a:cs typeface="NikoshBAN" pitchFamily="2" charset="0"/>
              </a:rPr>
              <a:t>কার্ড</a:t>
            </a:r>
            <a:endPar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NikoshBAN" pitchFamily="2" charset="0"/>
              <a:cs typeface="NikoshBAN" pitchFamily="2" charset="0"/>
            </a:endParaRPr>
          </a:p>
          <a:p>
            <a:pPr algn="ctr"/>
            <a:r>
              <a:rPr lang="en-US" sz="48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NikoshBAN" pitchFamily="2" charset="0"/>
                <a:cs typeface="NikoshBAN" pitchFamily="2" charset="0"/>
              </a:rPr>
              <a:t>(Network Interface Card)</a:t>
            </a:r>
            <a:endParaRPr lang="en-US" sz="48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plus(in)">
                                      <p:cBhvr>
                                        <p:cTn id="7" dur="5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15000"/>
                                  </p:stCondLst>
                                  <p:childTnLst>
                                    <p:set>
                                      <p:cBhvr>
                                        <p:cTn id="11" dur="1" fill="hold">
                                          <p:stCondLst>
                                            <p:cond delay="0"/>
                                          </p:stCondLst>
                                        </p:cTn>
                                        <p:tgtEl>
                                          <p:spTgt spid="4"/>
                                        </p:tgtEl>
                                        <p:attrNameLst>
                                          <p:attrName>style.visibility</p:attrName>
                                        </p:attrNameLst>
                                      </p:cBhvr>
                                      <p:to>
                                        <p:strVal val="visible"/>
                                      </p:to>
                                    </p:set>
                                    <p:animEffect transition="in" filter="slide(fromBottom)">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6" repeatCount="400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Horizontal)">
                                      <p:cBhvr>
                                        <p:cTn id="17" dur="5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41" presetClass="entr" presetSubtype="0" fill="hold" grpId="0" nodeType="click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 calcmode="lin" valueType="num">
                                      <p:cBhvr>
                                        <p:cTn id="22" dur="50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3" dur="5000" fill="hold"/>
                                        <p:tgtEl>
                                          <p:spTgt spid="7"/>
                                        </p:tgtEl>
                                        <p:attrNameLst>
                                          <p:attrName>ppt_y</p:attrName>
                                        </p:attrNameLst>
                                      </p:cBhvr>
                                      <p:tavLst>
                                        <p:tav tm="0">
                                          <p:val>
                                            <p:strVal val="#ppt_y"/>
                                          </p:val>
                                        </p:tav>
                                        <p:tav tm="100000">
                                          <p:val>
                                            <p:strVal val="#ppt_y"/>
                                          </p:val>
                                        </p:tav>
                                      </p:tavLst>
                                    </p:anim>
                                    <p:anim calcmode="lin" valueType="num">
                                      <p:cBhvr>
                                        <p:cTn id="24" dur="50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5" dur="50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0" tmFilter="0,0; .5, 1; 1, 1"/>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41" presetClass="entr" presetSubtype="0" fill="hold" grpId="0" nodeType="clickEffect">
                                  <p:stCondLst>
                                    <p:cond delay="0"/>
                                  </p:stCondLst>
                                  <p:iterate type="lt">
                                    <p:tmPct val="10000"/>
                                  </p:iterate>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8"/>
                                        </p:tgtEl>
                                        <p:attrNameLst>
                                          <p:attrName>ppt_y</p:attrName>
                                        </p:attrNameLst>
                                      </p:cBhvr>
                                      <p:tavLst>
                                        <p:tav tm="0">
                                          <p:val>
                                            <p:strVal val="#ppt_y"/>
                                          </p:val>
                                        </p:tav>
                                        <p:tav tm="100000">
                                          <p:val>
                                            <p:strVal val="#ppt_y"/>
                                          </p:val>
                                        </p:tav>
                                      </p:tavLst>
                                    </p:anim>
                                    <p:anim calcmode="lin" valueType="num">
                                      <p:cBhvr>
                                        <p:cTn id="33"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31" presetClass="entr" presetSubtype="0" repeatCount="2000" fill="hold" grpId="1" nodeType="clickEffect">
                                  <p:stCondLst>
                                    <p:cond delay="0"/>
                                  </p:stCondLst>
                                  <p:iterate type="lt">
                                    <p:tmPct val="5000"/>
                                  </p:iterate>
                                  <p:childTnLst>
                                    <p:set>
                                      <p:cBhvr>
                                        <p:cTn id="39" dur="1" fill="hold">
                                          <p:stCondLst>
                                            <p:cond delay="0"/>
                                          </p:stCondLst>
                                        </p:cTn>
                                        <p:tgtEl>
                                          <p:spTgt spid="8"/>
                                        </p:tgtEl>
                                        <p:attrNameLst>
                                          <p:attrName>style.visibility</p:attrName>
                                        </p:attrNameLst>
                                      </p:cBhvr>
                                      <p:to>
                                        <p:strVal val="visible"/>
                                      </p:to>
                                    </p:set>
                                    <p:anim calcmode="lin" valueType="num">
                                      <p:cBhvr>
                                        <p:cTn id="40" dur="5000" fill="hold"/>
                                        <p:tgtEl>
                                          <p:spTgt spid="8"/>
                                        </p:tgtEl>
                                        <p:attrNameLst>
                                          <p:attrName>ppt_w</p:attrName>
                                        </p:attrNameLst>
                                      </p:cBhvr>
                                      <p:tavLst>
                                        <p:tav tm="0">
                                          <p:val>
                                            <p:fltVal val="0"/>
                                          </p:val>
                                        </p:tav>
                                        <p:tav tm="100000">
                                          <p:val>
                                            <p:strVal val="#ppt_w"/>
                                          </p:val>
                                        </p:tav>
                                      </p:tavLst>
                                    </p:anim>
                                    <p:anim calcmode="lin" valueType="num">
                                      <p:cBhvr>
                                        <p:cTn id="41" dur="5000" fill="hold"/>
                                        <p:tgtEl>
                                          <p:spTgt spid="8"/>
                                        </p:tgtEl>
                                        <p:attrNameLst>
                                          <p:attrName>ppt_h</p:attrName>
                                        </p:attrNameLst>
                                      </p:cBhvr>
                                      <p:tavLst>
                                        <p:tav tm="0">
                                          <p:val>
                                            <p:fltVal val="0"/>
                                          </p:val>
                                        </p:tav>
                                        <p:tav tm="100000">
                                          <p:val>
                                            <p:strVal val="#ppt_h"/>
                                          </p:val>
                                        </p:tav>
                                      </p:tavLst>
                                    </p:anim>
                                    <p:anim calcmode="lin" valueType="num">
                                      <p:cBhvr>
                                        <p:cTn id="42" dur="5000" fill="hold"/>
                                        <p:tgtEl>
                                          <p:spTgt spid="8"/>
                                        </p:tgtEl>
                                        <p:attrNameLst>
                                          <p:attrName>style.rotation</p:attrName>
                                        </p:attrNameLst>
                                      </p:cBhvr>
                                      <p:tavLst>
                                        <p:tav tm="0">
                                          <p:val>
                                            <p:fltVal val="90"/>
                                          </p:val>
                                        </p:tav>
                                        <p:tav tm="100000">
                                          <p:val>
                                            <p:fltVal val="0"/>
                                          </p:val>
                                        </p:tav>
                                      </p:tavLst>
                                    </p:anim>
                                    <p:animEffect transition="in" filter="fade">
                                      <p:cBhvr>
                                        <p:cTn id="43" dur="5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7" grpId="0"/>
      <p:bldP spid="8" grpId="0"/>
      <p:bldP spid="8"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41418" y="0"/>
            <a:ext cx="7135092" cy="830997"/>
          </a:xfrm>
          <a:prstGeom prst="rect">
            <a:avLst/>
          </a:prstGeom>
          <a:noFill/>
        </p:spPr>
        <p:txBody>
          <a:bodyPr wrap="square" lIns="91440" tIns="45720" rIns="91440" bIns="45720">
            <a:spAutoFit/>
          </a:bodyPr>
          <a:lstStyle/>
          <a:p>
            <a:pPr algn="ctr"/>
            <a:r>
              <a:rPr lang="en-US" sz="4800" b="1" dirty="0" err="1" smtClean="0">
                <a:ln w="10541" cmpd="sng">
                  <a:solidFill>
                    <a:schemeClr val="accent1">
                      <a:shade val="88000"/>
                      <a:satMod val="110000"/>
                    </a:schemeClr>
                  </a:solidFill>
                  <a:prstDash val="solid"/>
                </a:ln>
                <a:solidFill>
                  <a:srgbClr val="00CC00"/>
                </a:solidFill>
                <a:latin typeface="NikoshBAN" pitchFamily="2" charset="0"/>
                <a:cs typeface="NikoshBAN" pitchFamily="2" charset="0"/>
              </a:rPr>
              <a:t>নেটওয়ার্ক</a:t>
            </a:r>
            <a:r>
              <a:rPr lang="en-US" sz="4800" b="1" dirty="0" smtClean="0">
                <a:ln w="10541" cmpd="sng">
                  <a:solidFill>
                    <a:schemeClr val="accent1">
                      <a:shade val="88000"/>
                      <a:satMod val="110000"/>
                    </a:schemeClr>
                  </a:solidFill>
                  <a:prstDash val="solid"/>
                </a:ln>
                <a:solidFill>
                  <a:srgbClr val="00CC00"/>
                </a:solidFill>
                <a:latin typeface="NikoshBAN" pitchFamily="2" charset="0"/>
                <a:cs typeface="NikoshBAN" pitchFamily="2" charset="0"/>
              </a:rPr>
              <a:t> </a:t>
            </a:r>
            <a:r>
              <a:rPr lang="en-US" sz="4800" b="1" dirty="0" err="1" smtClean="0">
                <a:ln w="10541" cmpd="sng">
                  <a:solidFill>
                    <a:schemeClr val="accent1">
                      <a:shade val="88000"/>
                      <a:satMod val="110000"/>
                    </a:schemeClr>
                  </a:solidFill>
                  <a:prstDash val="solid"/>
                </a:ln>
                <a:solidFill>
                  <a:srgbClr val="00CC00"/>
                </a:solidFill>
                <a:latin typeface="NikoshBAN" pitchFamily="2" charset="0"/>
                <a:cs typeface="NikoshBAN" pitchFamily="2" charset="0"/>
              </a:rPr>
              <a:t>ইন্টারফেস</a:t>
            </a:r>
            <a:r>
              <a:rPr lang="en-US" sz="4800" b="1" dirty="0" smtClean="0">
                <a:ln w="10541" cmpd="sng">
                  <a:solidFill>
                    <a:schemeClr val="accent1">
                      <a:shade val="88000"/>
                      <a:satMod val="110000"/>
                    </a:schemeClr>
                  </a:solidFill>
                  <a:prstDash val="solid"/>
                </a:ln>
                <a:solidFill>
                  <a:srgbClr val="00CC00"/>
                </a:solidFill>
                <a:latin typeface="NikoshBAN" pitchFamily="2" charset="0"/>
                <a:cs typeface="NikoshBAN" pitchFamily="2" charset="0"/>
              </a:rPr>
              <a:t> </a:t>
            </a:r>
            <a:r>
              <a:rPr lang="en-US" sz="4800" b="1" dirty="0" err="1" smtClean="0">
                <a:ln w="10541" cmpd="sng">
                  <a:solidFill>
                    <a:schemeClr val="accent1">
                      <a:shade val="88000"/>
                      <a:satMod val="110000"/>
                    </a:schemeClr>
                  </a:solidFill>
                  <a:prstDash val="solid"/>
                </a:ln>
                <a:solidFill>
                  <a:srgbClr val="00CC00"/>
                </a:solidFill>
                <a:latin typeface="NikoshBAN" pitchFamily="2" charset="0"/>
                <a:cs typeface="NikoshBAN" pitchFamily="2" charset="0"/>
              </a:rPr>
              <a:t>কার্ড</a:t>
            </a:r>
            <a:r>
              <a:rPr lang="en-US" sz="4800" b="1" dirty="0" smtClean="0">
                <a:ln w="10541" cmpd="sng">
                  <a:solidFill>
                    <a:schemeClr val="accent1">
                      <a:shade val="88000"/>
                      <a:satMod val="110000"/>
                    </a:schemeClr>
                  </a:solidFill>
                  <a:prstDash val="solid"/>
                </a:ln>
                <a:solidFill>
                  <a:srgbClr val="00CC00"/>
                </a:solidFill>
                <a:latin typeface="NikoshBAN" pitchFamily="2" charset="0"/>
                <a:cs typeface="NikoshBAN" pitchFamily="2" charset="0"/>
              </a:rPr>
              <a:t> </a:t>
            </a:r>
            <a:r>
              <a:rPr lang="en-US" sz="4800" b="1" dirty="0" err="1" smtClean="0">
                <a:ln w="10541" cmpd="sng">
                  <a:solidFill>
                    <a:schemeClr val="accent1">
                      <a:shade val="88000"/>
                      <a:satMod val="110000"/>
                    </a:schemeClr>
                  </a:solidFill>
                  <a:prstDash val="solid"/>
                </a:ln>
                <a:solidFill>
                  <a:srgbClr val="00CC00"/>
                </a:solidFill>
                <a:latin typeface="NikoshBAN" pitchFamily="2" charset="0"/>
                <a:cs typeface="NikoshBAN" pitchFamily="2" charset="0"/>
              </a:rPr>
              <a:t>কে</a:t>
            </a:r>
            <a:endParaRPr lang="en-US" sz="4800" b="1" dirty="0" smtClean="0">
              <a:ln w="10541" cmpd="sng">
                <a:solidFill>
                  <a:schemeClr val="accent1">
                    <a:shade val="88000"/>
                    <a:satMod val="110000"/>
                  </a:schemeClr>
                </a:solidFill>
                <a:prstDash val="solid"/>
              </a:ln>
              <a:solidFill>
                <a:srgbClr val="00CC00"/>
              </a:solidFill>
              <a:latin typeface="NikoshBAN" pitchFamily="2" charset="0"/>
              <a:cs typeface="NikoshBAN" pitchFamily="2" charset="0"/>
            </a:endParaRPr>
          </a:p>
        </p:txBody>
      </p:sp>
      <p:sp>
        <p:nvSpPr>
          <p:cNvPr id="3" name="Rectangle 2"/>
          <p:cNvSpPr/>
          <p:nvPr/>
        </p:nvSpPr>
        <p:spPr>
          <a:xfrm>
            <a:off x="2202873" y="916862"/>
            <a:ext cx="7716982" cy="707886"/>
          </a:xfrm>
          <a:prstGeom prst="rect">
            <a:avLst/>
          </a:prstGeom>
          <a:noFill/>
        </p:spPr>
        <p:txBody>
          <a:bodyPr wrap="square" lIns="91440" tIns="45720" rIns="91440" bIns="45720">
            <a:spAutoFit/>
          </a:bodyPr>
          <a:lstStyle/>
          <a:p>
            <a:pPr algn="ctr"/>
            <a:r>
              <a:rPr lang="en-US" sz="4000" b="1" cap="none" spc="300" dirty="0" err="1"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সংক্ষেপে</a:t>
            </a:r>
            <a:r>
              <a:rPr lang="en-US" sz="40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 </a:t>
            </a:r>
            <a:r>
              <a:rPr lang="en-US" sz="4000" b="1" cap="none" spc="300" dirty="0" err="1"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বলা</a:t>
            </a:r>
            <a:r>
              <a:rPr lang="en-US" sz="40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 </a:t>
            </a:r>
            <a:r>
              <a:rPr lang="en-US" sz="4000" b="1" cap="none" spc="300" dirty="0" err="1"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হয়</a:t>
            </a:r>
            <a:r>
              <a:rPr lang="en-US" sz="40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 </a:t>
            </a:r>
            <a:r>
              <a:rPr lang="en-US" sz="4000" b="1" cap="none" spc="300" dirty="0" smtClean="0">
                <a:ln w="11430" cmpd="sng">
                  <a:solidFill>
                    <a:schemeClr val="accent1">
                      <a:tint val="10000"/>
                    </a:schemeClr>
                  </a:solidFill>
                  <a:prstDash val="solid"/>
                  <a:miter lim="800000"/>
                </a:ln>
                <a:solidFill>
                  <a:srgbClr val="FF0000"/>
                </a:solidFill>
                <a:effectLst>
                  <a:glow rad="45500">
                    <a:schemeClr val="accent1">
                      <a:satMod val="220000"/>
                      <a:alpha val="35000"/>
                    </a:schemeClr>
                  </a:glow>
                </a:effectLst>
              </a:rPr>
              <a:t>NIC</a:t>
            </a:r>
            <a:endParaRPr lang="en-US" sz="4000" b="1" cap="none" spc="300" dirty="0">
              <a:ln w="11430" cmpd="sng">
                <a:solidFill>
                  <a:schemeClr val="accent1">
                    <a:tint val="10000"/>
                  </a:schemeClr>
                </a:solidFill>
                <a:prstDash val="solid"/>
                <a:miter lim="800000"/>
              </a:ln>
              <a:solidFill>
                <a:srgbClr val="FF0000"/>
              </a:solidFill>
              <a:effectLst>
                <a:glow rad="45500">
                  <a:schemeClr val="accent1">
                    <a:satMod val="220000"/>
                    <a:alpha val="35000"/>
                  </a:schemeClr>
                </a:glow>
              </a:effectLst>
            </a:endParaRPr>
          </a:p>
        </p:txBody>
      </p:sp>
      <p:sp>
        <p:nvSpPr>
          <p:cNvPr id="4" name="Rectangle 3"/>
          <p:cNvSpPr/>
          <p:nvPr/>
        </p:nvSpPr>
        <p:spPr>
          <a:xfrm>
            <a:off x="748145" y="1720451"/>
            <a:ext cx="10917382" cy="523220"/>
          </a:xfrm>
          <a:prstGeom prst="rect">
            <a:avLst/>
          </a:prstGeom>
          <a:noFill/>
        </p:spPr>
        <p:txBody>
          <a:bodyPr wrap="square" lIns="91440" tIns="45720" rIns="91440" bIns="45720">
            <a:spAutoFit/>
          </a:bodyPr>
          <a:lstStyle/>
          <a:p>
            <a:pPr algn="ctr"/>
            <a:r>
              <a:rPr lang="en-US" sz="2800" b="1" cap="none" spc="300" dirty="0" err="1" smtClean="0">
                <a:ln w="11430" cmpd="sng">
                  <a:solidFill>
                    <a:schemeClr val="accent1">
                      <a:tint val="10000"/>
                    </a:schemeClr>
                  </a:solidFill>
                  <a:prstDash val="solid"/>
                  <a:miter lim="800000"/>
                </a:ln>
                <a:solidFill>
                  <a:srgbClr val="FF0000"/>
                </a:solidFill>
                <a:effectLst>
                  <a:glow rad="45500">
                    <a:schemeClr val="accent1">
                      <a:satMod val="220000"/>
                      <a:alpha val="35000"/>
                    </a:schemeClr>
                  </a:glow>
                </a:effectLst>
              </a:rPr>
              <a:t>নেটওয়ার্ক</a:t>
            </a:r>
            <a:r>
              <a:rPr lang="en-US" sz="2800" b="1" cap="none" spc="300" dirty="0" smtClean="0">
                <a:ln w="11430" cmpd="sng">
                  <a:solidFill>
                    <a:schemeClr val="accent1">
                      <a:tint val="10000"/>
                    </a:schemeClr>
                  </a:solidFill>
                  <a:prstDash val="solid"/>
                  <a:miter lim="800000"/>
                </a:ln>
                <a:solidFill>
                  <a:srgbClr val="FF0000"/>
                </a:solidFill>
                <a:effectLst>
                  <a:glow rad="45500">
                    <a:schemeClr val="accent1">
                      <a:satMod val="220000"/>
                      <a:alpha val="35000"/>
                    </a:schemeClr>
                  </a:glow>
                </a:effectLst>
              </a:rPr>
              <a:t> </a:t>
            </a:r>
            <a:r>
              <a:rPr lang="en-US" sz="2800" b="1" cap="none" spc="300" dirty="0" err="1" smtClean="0">
                <a:ln w="11430" cmpd="sng">
                  <a:solidFill>
                    <a:schemeClr val="accent1">
                      <a:tint val="10000"/>
                    </a:schemeClr>
                  </a:solidFill>
                  <a:prstDash val="solid"/>
                  <a:miter lim="800000"/>
                </a:ln>
                <a:solidFill>
                  <a:srgbClr val="FF0000"/>
                </a:solidFill>
                <a:effectLst>
                  <a:glow rad="45500">
                    <a:schemeClr val="accent1">
                      <a:satMod val="220000"/>
                      <a:alpha val="35000"/>
                    </a:schemeClr>
                  </a:glow>
                </a:effectLst>
              </a:rPr>
              <a:t>ইন্টারফেস</a:t>
            </a:r>
            <a:r>
              <a:rPr lang="en-US" sz="2800" b="1" cap="none" spc="300" dirty="0" smtClean="0">
                <a:ln w="11430" cmpd="sng">
                  <a:solidFill>
                    <a:schemeClr val="accent1">
                      <a:tint val="10000"/>
                    </a:schemeClr>
                  </a:solidFill>
                  <a:prstDash val="solid"/>
                  <a:miter lim="800000"/>
                </a:ln>
                <a:solidFill>
                  <a:srgbClr val="FF0000"/>
                </a:solidFill>
                <a:effectLst>
                  <a:glow rad="45500">
                    <a:schemeClr val="accent1">
                      <a:satMod val="220000"/>
                      <a:alpha val="35000"/>
                    </a:schemeClr>
                  </a:glow>
                </a:effectLst>
              </a:rPr>
              <a:t> </a:t>
            </a:r>
            <a:r>
              <a:rPr lang="en-US" sz="2800" b="1" cap="none" spc="300" dirty="0" err="1" smtClean="0">
                <a:ln w="11430" cmpd="sng">
                  <a:solidFill>
                    <a:schemeClr val="accent1">
                      <a:tint val="10000"/>
                    </a:schemeClr>
                  </a:solidFill>
                  <a:prstDash val="solid"/>
                  <a:miter lim="800000"/>
                </a:ln>
                <a:solidFill>
                  <a:srgbClr val="FF0000"/>
                </a:solidFill>
                <a:effectLst>
                  <a:glow rad="45500">
                    <a:schemeClr val="accent1">
                      <a:satMod val="220000"/>
                      <a:alpha val="35000"/>
                    </a:schemeClr>
                  </a:glow>
                </a:effectLst>
              </a:rPr>
              <a:t>কার্ড</a:t>
            </a:r>
            <a:r>
              <a:rPr lang="en-US" sz="2800" b="1" cap="none" spc="300" dirty="0" smtClean="0">
                <a:ln w="11430" cmpd="sng">
                  <a:solidFill>
                    <a:schemeClr val="accent1">
                      <a:tint val="10000"/>
                    </a:schemeClr>
                  </a:solidFill>
                  <a:prstDash val="solid"/>
                  <a:miter lim="800000"/>
                </a:ln>
                <a:solidFill>
                  <a:srgbClr val="FF0000"/>
                </a:solidFill>
                <a:effectLst>
                  <a:glow rad="45500">
                    <a:schemeClr val="accent1">
                      <a:satMod val="220000"/>
                      <a:alpha val="35000"/>
                    </a:schemeClr>
                  </a:glow>
                </a:effectLst>
              </a:rPr>
              <a:t> </a:t>
            </a:r>
            <a:r>
              <a:rPr lang="en-US" sz="2800" b="1" cap="none" spc="300" dirty="0" err="1" smtClean="0">
                <a:ln w="11430" cmpd="sng">
                  <a:solidFill>
                    <a:schemeClr val="accent1">
                      <a:tint val="10000"/>
                    </a:schemeClr>
                  </a:solidFill>
                  <a:prstDash val="solid"/>
                  <a:miter lim="800000"/>
                </a:ln>
                <a:solidFill>
                  <a:srgbClr val="FF0000"/>
                </a:solidFill>
                <a:effectLst>
                  <a:glow rad="45500">
                    <a:schemeClr val="accent1">
                      <a:satMod val="220000"/>
                      <a:alpha val="35000"/>
                    </a:schemeClr>
                  </a:glow>
                </a:effectLst>
              </a:rPr>
              <a:t>কে</a:t>
            </a:r>
            <a:r>
              <a:rPr lang="en-US" sz="2800" b="1" cap="none" spc="300" dirty="0" smtClean="0">
                <a:ln w="11430" cmpd="sng">
                  <a:solidFill>
                    <a:schemeClr val="accent1">
                      <a:tint val="10000"/>
                    </a:schemeClr>
                  </a:solidFill>
                  <a:prstDash val="solid"/>
                  <a:miter lim="800000"/>
                </a:ln>
                <a:solidFill>
                  <a:srgbClr val="FF0000"/>
                </a:solidFill>
                <a:effectLst>
                  <a:glow rad="45500">
                    <a:schemeClr val="accent1">
                      <a:satMod val="220000"/>
                      <a:alpha val="35000"/>
                    </a:schemeClr>
                  </a:glow>
                </a:effectLst>
              </a:rPr>
              <a:t> </a:t>
            </a:r>
            <a:r>
              <a:rPr lang="en-US" sz="2800" b="1" cap="none" spc="300" dirty="0" err="1" smtClean="0">
                <a:ln w="11430" cmpd="sng">
                  <a:solidFill>
                    <a:schemeClr val="accent1">
                      <a:tint val="10000"/>
                    </a:schemeClr>
                  </a:solidFill>
                  <a:prstDash val="solid"/>
                  <a:miter lim="800000"/>
                </a:ln>
                <a:effectLst>
                  <a:glow rad="45500">
                    <a:schemeClr val="accent1">
                      <a:satMod val="220000"/>
                      <a:alpha val="35000"/>
                    </a:schemeClr>
                  </a:glow>
                </a:effectLst>
              </a:rPr>
              <a:t>ল্যান</a:t>
            </a:r>
            <a:r>
              <a:rPr lang="en-US" sz="2800" b="1" cap="none" spc="300" dirty="0" smtClean="0">
                <a:ln w="11430" cmpd="sng">
                  <a:solidFill>
                    <a:schemeClr val="accent1">
                      <a:tint val="10000"/>
                    </a:schemeClr>
                  </a:solidFill>
                  <a:prstDash val="solid"/>
                  <a:miter lim="800000"/>
                </a:ln>
                <a:effectLst>
                  <a:glow rad="45500">
                    <a:schemeClr val="accent1">
                      <a:satMod val="220000"/>
                      <a:alpha val="35000"/>
                    </a:schemeClr>
                  </a:glow>
                </a:effectLst>
              </a:rPr>
              <a:t> </a:t>
            </a:r>
            <a:r>
              <a:rPr lang="en-US" sz="2800" b="1" cap="none" spc="300" dirty="0" err="1" smtClean="0">
                <a:ln w="11430" cmpd="sng">
                  <a:solidFill>
                    <a:schemeClr val="accent1">
                      <a:tint val="10000"/>
                    </a:schemeClr>
                  </a:solidFill>
                  <a:prstDash val="solid"/>
                  <a:miter lim="800000"/>
                </a:ln>
                <a:effectLst>
                  <a:glow rad="45500">
                    <a:schemeClr val="accent1">
                      <a:satMod val="220000"/>
                      <a:alpha val="35000"/>
                    </a:schemeClr>
                  </a:glow>
                </a:effectLst>
              </a:rPr>
              <a:t>কার্ড</a:t>
            </a:r>
            <a:r>
              <a:rPr lang="en-US" sz="2800" b="1" cap="none" spc="300" dirty="0" smtClean="0">
                <a:ln w="11430" cmpd="sng">
                  <a:solidFill>
                    <a:schemeClr val="accent1">
                      <a:tint val="10000"/>
                    </a:schemeClr>
                  </a:solidFill>
                  <a:prstDash val="solid"/>
                  <a:miter lim="800000"/>
                </a:ln>
                <a:effectLst>
                  <a:glow rad="45500">
                    <a:schemeClr val="accent1">
                      <a:satMod val="220000"/>
                      <a:alpha val="35000"/>
                    </a:schemeClr>
                  </a:glow>
                </a:effectLst>
              </a:rPr>
              <a:t> </a:t>
            </a:r>
            <a:r>
              <a:rPr lang="en-US" sz="2800" b="1" cap="none" spc="300" dirty="0" smtClean="0">
                <a:ln w="11430" cmpd="sng">
                  <a:solidFill>
                    <a:schemeClr val="accent1">
                      <a:tint val="10000"/>
                    </a:schemeClr>
                  </a:solidFill>
                  <a:prstDash val="solid"/>
                  <a:miter lim="800000"/>
                </a:ln>
                <a:solidFill>
                  <a:srgbClr val="FF0000"/>
                </a:solidFill>
                <a:effectLst>
                  <a:glow rad="45500">
                    <a:schemeClr val="accent1">
                      <a:satMod val="220000"/>
                      <a:alpha val="35000"/>
                    </a:schemeClr>
                  </a:glow>
                </a:effectLst>
              </a:rPr>
              <a:t>ও </a:t>
            </a:r>
            <a:r>
              <a:rPr lang="en-US" sz="2800" b="1" cap="none" spc="300" dirty="0" err="1" smtClean="0">
                <a:ln w="11430" cmpd="sng">
                  <a:solidFill>
                    <a:schemeClr val="accent1">
                      <a:tint val="10000"/>
                    </a:schemeClr>
                  </a:solidFill>
                  <a:prstDash val="solid"/>
                  <a:miter lim="800000"/>
                </a:ln>
                <a:solidFill>
                  <a:srgbClr val="FF0000"/>
                </a:solidFill>
                <a:effectLst>
                  <a:glow rad="45500">
                    <a:schemeClr val="accent1">
                      <a:satMod val="220000"/>
                      <a:alpha val="35000"/>
                    </a:schemeClr>
                  </a:glow>
                </a:effectLst>
              </a:rPr>
              <a:t>বলা</a:t>
            </a:r>
            <a:r>
              <a:rPr lang="en-US" sz="2800" b="1" cap="none" spc="300" dirty="0" smtClean="0">
                <a:ln w="11430" cmpd="sng">
                  <a:solidFill>
                    <a:schemeClr val="accent1">
                      <a:tint val="10000"/>
                    </a:schemeClr>
                  </a:solidFill>
                  <a:prstDash val="solid"/>
                  <a:miter lim="800000"/>
                </a:ln>
                <a:solidFill>
                  <a:srgbClr val="FF0000"/>
                </a:solidFill>
                <a:effectLst>
                  <a:glow rad="45500">
                    <a:schemeClr val="accent1">
                      <a:satMod val="220000"/>
                      <a:alpha val="35000"/>
                    </a:schemeClr>
                  </a:glow>
                </a:effectLst>
              </a:rPr>
              <a:t> </a:t>
            </a:r>
            <a:r>
              <a:rPr lang="en-US" sz="2800" b="1" cap="none" spc="300" dirty="0" err="1" smtClean="0">
                <a:ln w="11430" cmpd="sng">
                  <a:solidFill>
                    <a:schemeClr val="accent1">
                      <a:tint val="10000"/>
                    </a:schemeClr>
                  </a:solidFill>
                  <a:prstDash val="solid"/>
                  <a:miter lim="800000"/>
                </a:ln>
                <a:solidFill>
                  <a:srgbClr val="FF0000"/>
                </a:solidFill>
                <a:effectLst>
                  <a:glow rad="45500">
                    <a:schemeClr val="accent1">
                      <a:satMod val="220000"/>
                      <a:alpha val="35000"/>
                    </a:schemeClr>
                  </a:glow>
                </a:effectLst>
              </a:rPr>
              <a:t>হয়</a:t>
            </a:r>
            <a:r>
              <a:rPr lang="en-US" sz="2800" b="1" cap="none" spc="300" dirty="0" smtClean="0">
                <a:ln w="11430" cmpd="sng">
                  <a:solidFill>
                    <a:schemeClr val="accent1">
                      <a:tint val="10000"/>
                    </a:schemeClr>
                  </a:solidFill>
                  <a:prstDash val="solid"/>
                  <a:miter lim="800000"/>
                </a:ln>
                <a:solidFill>
                  <a:srgbClr val="FF0000"/>
                </a:solidFill>
                <a:effectLst>
                  <a:glow rad="45500">
                    <a:schemeClr val="accent1">
                      <a:satMod val="220000"/>
                      <a:alpha val="35000"/>
                    </a:schemeClr>
                  </a:glow>
                </a:effectLst>
              </a:rPr>
              <a:t>।</a:t>
            </a:r>
            <a:endParaRPr lang="en-US" sz="2800" b="1" cap="none" spc="300" dirty="0">
              <a:ln w="11430" cmpd="sng">
                <a:solidFill>
                  <a:schemeClr val="accent1">
                    <a:tint val="10000"/>
                  </a:schemeClr>
                </a:solidFill>
                <a:prstDash val="solid"/>
                <a:miter lim="800000"/>
              </a:ln>
              <a:solidFill>
                <a:srgbClr val="FF0000"/>
              </a:solidFill>
              <a:effectLst>
                <a:glow rad="45500">
                  <a:schemeClr val="accent1">
                    <a:satMod val="220000"/>
                    <a:alpha val="35000"/>
                  </a:schemeClr>
                </a:glow>
              </a:effectLst>
            </a:endParaRPr>
          </a:p>
        </p:txBody>
      </p:sp>
      <p:sp>
        <p:nvSpPr>
          <p:cNvPr id="5" name="Rectangle 4"/>
          <p:cNvSpPr/>
          <p:nvPr/>
        </p:nvSpPr>
        <p:spPr>
          <a:xfrm>
            <a:off x="1620982" y="2371655"/>
            <a:ext cx="8672944" cy="1077218"/>
          </a:xfrm>
          <a:prstGeom prst="rect">
            <a:avLst/>
          </a:prstGeom>
          <a:noFill/>
        </p:spPr>
        <p:txBody>
          <a:bodyPr wrap="square" lIns="91440" tIns="45720" rIns="91440" bIns="45720">
            <a:spAutoFit/>
          </a:bodyPr>
          <a:lstStyle/>
          <a:p>
            <a:pPr algn="ctr"/>
            <a:r>
              <a:rPr lang="en-US" sz="3200" b="1" cap="none" spc="300" dirty="0" err="1" smtClean="0">
                <a:ln w="11430" cmpd="sng">
                  <a:solidFill>
                    <a:schemeClr val="accent1">
                      <a:tint val="10000"/>
                    </a:schemeClr>
                  </a:solidFill>
                  <a:prstDash val="solid"/>
                  <a:miter lim="800000"/>
                </a:ln>
                <a:solidFill>
                  <a:schemeClr val="tx1">
                    <a:lumMod val="85000"/>
                    <a:lumOff val="15000"/>
                  </a:schemeClr>
                </a:solidFill>
                <a:effectLst>
                  <a:glow rad="45500">
                    <a:schemeClr val="accent1">
                      <a:satMod val="220000"/>
                      <a:alpha val="35000"/>
                    </a:schemeClr>
                  </a:glow>
                </a:effectLst>
              </a:rPr>
              <a:t>কখন</a:t>
            </a:r>
            <a:r>
              <a:rPr lang="en-US" sz="3200" b="1" spc="300" dirty="0" err="1" smtClean="0">
                <a:ln w="11430" cmpd="sng">
                  <a:solidFill>
                    <a:schemeClr val="accent1">
                      <a:tint val="10000"/>
                    </a:schemeClr>
                  </a:solidFill>
                  <a:prstDash val="solid"/>
                  <a:miter lim="800000"/>
                </a:ln>
                <a:solidFill>
                  <a:schemeClr val="tx1">
                    <a:lumMod val="85000"/>
                    <a:lumOff val="15000"/>
                  </a:schemeClr>
                </a:solidFill>
                <a:effectLst>
                  <a:glow rad="45500">
                    <a:schemeClr val="accent1">
                      <a:satMod val="220000"/>
                      <a:alpha val="35000"/>
                    </a:schemeClr>
                  </a:glow>
                </a:effectLst>
              </a:rPr>
              <a:t>ও</a:t>
            </a:r>
            <a:r>
              <a:rPr lang="en-US" sz="3200" b="1" spc="300" dirty="0" smtClean="0">
                <a:ln w="11430" cmpd="sng">
                  <a:solidFill>
                    <a:schemeClr val="accent1">
                      <a:tint val="10000"/>
                    </a:schemeClr>
                  </a:solidFill>
                  <a:prstDash val="solid"/>
                  <a:miter lim="800000"/>
                </a:ln>
                <a:solidFill>
                  <a:schemeClr val="tx1">
                    <a:lumMod val="85000"/>
                    <a:lumOff val="15000"/>
                  </a:schemeClr>
                </a:solidFill>
                <a:effectLst>
                  <a:glow rad="45500">
                    <a:schemeClr val="accent1">
                      <a:satMod val="220000"/>
                      <a:alpha val="35000"/>
                    </a:schemeClr>
                  </a:glow>
                </a:effectLst>
              </a:rPr>
              <a:t> </a:t>
            </a:r>
            <a:r>
              <a:rPr lang="en-US" sz="3200" b="1" spc="300" dirty="0" err="1" smtClean="0">
                <a:ln w="11430" cmpd="sng">
                  <a:solidFill>
                    <a:schemeClr val="accent1">
                      <a:tint val="10000"/>
                    </a:schemeClr>
                  </a:solidFill>
                  <a:prstDash val="solid"/>
                  <a:miter lim="800000"/>
                </a:ln>
                <a:solidFill>
                  <a:schemeClr val="tx1">
                    <a:lumMod val="85000"/>
                    <a:lumOff val="15000"/>
                  </a:schemeClr>
                </a:solidFill>
                <a:effectLst>
                  <a:glow rad="45500">
                    <a:schemeClr val="accent1">
                      <a:satMod val="220000"/>
                      <a:alpha val="35000"/>
                    </a:schemeClr>
                  </a:glow>
                </a:effectLst>
              </a:rPr>
              <a:t>কখনও</a:t>
            </a:r>
            <a:r>
              <a:rPr lang="en-US" sz="3200" b="1" spc="300" dirty="0" smtClean="0">
                <a:ln w="11430" cmpd="sng">
                  <a:solidFill>
                    <a:schemeClr val="accent1">
                      <a:tint val="10000"/>
                    </a:schemeClr>
                  </a:solidFill>
                  <a:prstDash val="solid"/>
                  <a:miter lim="800000"/>
                </a:ln>
                <a:solidFill>
                  <a:schemeClr val="tx1">
                    <a:lumMod val="85000"/>
                    <a:lumOff val="15000"/>
                  </a:schemeClr>
                </a:solidFill>
                <a:effectLst>
                  <a:glow rad="45500">
                    <a:schemeClr val="accent1">
                      <a:satMod val="220000"/>
                      <a:alpha val="35000"/>
                    </a:schemeClr>
                  </a:glow>
                </a:effectLst>
              </a:rPr>
              <a:t> </a:t>
            </a:r>
            <a:r>
              <a:rPr lang="en-US" sz="3200" b="1" cap="none" spc="300" dirty="0" err="1" smtClean="0">
                <a:ln w="11430" cmpd="sng">
                  <a:solidFill>
                    <a:schemeClr val="accent1">
                      <a:tint val="10000"/>
                    </a:schemeClr>
                  </a:solidFill>
                  <a:prstDash val="solid"/>
                  <a:miter lim="800000"/>
                </a:ln>
                <a:solidFill>
                  <a:schemeClr val="tx1">
                    <a:lumMod val="85000"/>
                    <a:lumOff val="15000"/>
                  </a:schemeClr>
                </a:solidFill>
                <a:effectLst>
                  <a:glow rad="45500">
                    <a:schemeClr val="accent1">
                      <a:satMod val="220000"/>
                      <a:alpha val="35000"/>
                    </a:schemeClr>
                  </a:glow>
                </a:effectLst>
              </a:rPr>
              <a:t>নেটওয়ার্ক</a:t>
            </a:r>
            <a:r>
              <a:rPr lang="en-US" sz="3200" b="1" cap="none" spc="300" dirty="0" smtClean="0">
                <a:ln w="11430" cmpd="sng">
                  <a:solidFill>
                    <a:schemeClr val="accent1">
                      <a:tint val="10000"/>
                    </a:schemeClr>
                  </a:solidFill>
                  <a:prstDash val="solid"/>
                  <a:miter lim="800000"/>
                </a:ln>
                <a:solidFill>
                  <a:schemeClr val="tx1">
                    <a:lumMod val="85000"/>
                    <a:lumOff val="15000"/>
                  </a:schemeClr>
                </a:solidFill>
                <a:effectLst>
                  <a:glow rad="45500">
                    <a:schemeClr val="accent1">
                      <a:satMod val="220000"/>
                      <a:alpha val="35000"/>
                    </a:schemeClr>
                  </a:glow>
                </a:effectLst>
              </a:rPr>
              <a:t> </a:t>
            </a:r>
            <a:r>
              <a:rPr lang="en-US" sz="3200" b="1" cap="none" spc="300" dirty="0" err="1" smtClean="0">
                <a:ln w="11430" cmpd="sng">
                  <a:solidFill>
                    <a:schemeClr val="accent1">
                      <a:tint val="10000"/>
                    </a:schemeClr>
                  </a:solidFill>
                  <a:prstDash val="solid"/>
                  <a:miter lim="800000"/>
                </a:ln>
                <a:solidFill>
                  <a:schemeClr val="tx1">
                    <a:lumMod val="85000"/>
                    <a:lumOff val="15000"/>
                  </a:schemeClr>
                </a:solidFill>
                <a:effectLst>
                  <a:glow rad="45500">
                    <a:schemeClr val="accent1">
                      <a:satMod val="220000"/>
                      <a:alpha val="35000"/>
                    </a:schemeClr>
                  </a:glow>
                </a:effectLst>
              </a:rPr>
              <a:t>ইন্টারফেস</a:t>
            </a:r>
            <a:r>
              <a:rPr lang="en-US" sz="3200" b="1" cap="none" spc="300" dirty="0" smtClean="0">
                <a:ln w="11430" cmpd="sng">
                  <a:solidFill>
                    <a:schemeClr val="accent1">
                      <a:tint val="10000"/>
                    </a:schemeClr>
                  </a:solidFill>
                  <a:prstDash val="solid"/>
                  <a:miter lim="800000"/>
                </a:ln>
                <a:solidFill>
                  <a:schemeClr val="tx1">
                    <a:lumMod val="85000"/>
                    <a:lumOff val="15000"/>
                  </a:schemeClr>
                </a:solidFill>
                <a:effectLst>
                  <a:glow rad="45500">
                    <a:schemeClr val="accent1">
                      <a:satMod val="220000"/>
                      <a:alpha val="35000"/>
                    </a:schemeClr>
                  </a:glow>
                </a:effectLst>
              </a:rPr>
              <a:t> </a:t>
            </a:r>
            <a:r>
              <a:rPr lang="en-US" sz="3200" b="1" cap="none" spc="300" dirty="0" err="1" smtClean="0">
                <a:ln w="11430" cmpd="sng">
                  <a:solidFill>
                    <a:schemeClr val="accent1">
                      <a:tint val="10000"/>
                    </a:schemeClr>
                  </a:solidFill>
                  <a:prstDash val="solid"/>
                  <a:miter lim="800000"/>
                </a:ln>
                <a:solidFill>
                  <a:schemeClr val="tx1">
                    <a:lumMod val="85000"/>
                    <a:lumOff val="15000"/>
                  </a:schemeClr>
                </a:solidFill>
                <a:effectLst>
                  <a:glow rad="45500">
                    <a:schemeClr val="accent1">
                      <a:satMod val="220000"/>
                      <a:alpha val="35000"/>
                    </a:schemeClr>
                  </a:glow>
                </a:effectLst>
              </a:rPr>
              <a:t>কার্ড</a:t>
            </a:r>
            <a:r>
              <a:rPr lang="en-US" sz="3200" b="1" cap="none" spc="300" dirty="0" smtClean="0">
                <a:ln w="11430" cmpd="sng">
                  <a:solidFill>
                    <a:schemeClr val="accent1">
                      <a:tint val="10000"/>
                    </a:schemeClr>
                  </a:solidFill>
                  <a:prstDash val="solid"/>
                  <a:miter lim="800000"/>
                </a:ln>
                <a:solidFill>
                  <a:schemeClr val="tx1">
                    <a:lumMod val="85000"/>
                    <a:lumOff val="15000"/>
                  </a:schemeClr>
                </a:solidFill>
                <a:effectLst>
                  <a:glow rad="45500">
                    <a:schemeClr val="accent1">
                      <a:satMod val="220000"/>
                      <a:alpha val="35000"/>
                    </a:schemeClr>
                  </a:glow>
                </a:effectLst>
              </a:rPr>
              <a:t> </a:t>
            </a:r>
            <a:r>
              <a:rPr lang="en-US" sz="3200" b="1" cap="none" spc="300" dirty="0" err="1" smtClean="0">
                <a:ln w="11430" cmpd="sng">
                  <a:solidFill>
                    <a:schemeClr val="accent1">
                      <a:tint val="10000"/>
                    </a:schemeClr>
                  </a:solidFill>
                  <a:prstDash val="solid"/>
                  <a:miter lim="800000"/>
                </a:ln>
                <a:solidFill>
                  <a:schemeClr val="tx1">
                    <a:lumMod val="85000"/>
                    <a:lumOff val="15000"/>
                  </a:schemeClr>
                </a:solidFill>
                <a:effectLst>
                  <a:glow rad="45500">
                    <a:schemeClr val="accent1">
                      <a:satMod val="220000"/>
                      <a:alpha val="35000"/>
                    </a:schemeClr>
                  </a:glow>
                </a:effectLst>
              </a:rPr>
              <a:t>কে</a:t>
            </a:r>
            <a:r>
              <a:rPr lang="en-US" sz="3200" b="1" cap="none" spc="300" dirty="0" smtClean="0">
                <a:ln w="11430" cmpd="sng">
                  <a:solidFill>
                    <a:schemeClr val="accent1">
                      <a:tint val="10000"/>
                    </a:schemeClr>
                  </a:solidFill>
                  <a:prstDash val="solid"/>
                  <a:miter lim="800000"/>
                </a:ln>
                <a:solidFill>
                  <a:schemeClr val="tx1">
                    <a:lumMod val="85000"/>
                    <a:lumOff val="15000"/>
                  </a:schemeClr>
                </a:solidFill>
                <a:effectLst>
                  <a:glow rad="45500">
                    <a:schemeClr val="accent1">
                      <a:satMod val="220000"/>
                      <a:alpha val="35000"/>
                    </a:schemeClr>
                  </a:glow>
                </a:effectLst>
              </a:rPr>
              <a:t> </a:t>
            </a:r>
            <a:r>
              <a:rPr lang="en-US" sz="3200" b="1" cap="none" spc="300" dirty="0" err="1" smtClean="0">
                <a:ln w="11430" cmpd="sng">
                  <a:solidFill>
                    <a:schemeClr val="accent1">
                      <a:tint val="10000"/>
                    </a:schemeClr>
                  </a:solidFill>
                  <a:prstDash val="solid"/>
                  <a:miter lim="800000"/>
                </a:ln>
                <a:solidFill>
                  <a:srgbClr val="00CC00"/>
                </a:solidFill>
                <a:effectLst>
                  <a:glow rad="45500">
                    <a:schemeClr val="accent1">
                      <a:satMod val="220000"/>
                      <a:alpha val="35000"/>
                    </a:schemeClr>
                  </a:glow>
                </a:effectLst>
              </a:rPr>
              <a:t>নেটওয়ার্ক</a:t>
            </a:r>
            <a:r>
              <a:rPr lang="en-US" sz="3200" b="1" cap="none" spc="300" dirty="0" smtClean="0">
                <a:ln w="11430" cmpd="sng">
                  <a:solidFill>
                    <a:schemeClr val="accent1">
                      <a:tint val="10000"/>
                    </a:schemeClr>
                  </a:solidFill>
                  <a:prstDash val="solid"/>
                  <a:miter lim="800000"/>
                </a:ln>
                <a:solidFill>
                  <a:srgbClr val="00CC00"/>
                </a:solidFill>
                <a:effectLst>
                  <a:glow rad="45500">
                    <a:schemeClr val="accent1">
                      <a:satMod val="220000"/>
                      <a:alpha val="35000"/>
                    </a:schemeClr>
                  </a:glow>
                </a:effectLst>
              </a:rPr>
              <a:t> </a:t>
            </a:r>
            <a:r>
              <a:rPr lang="en-US" sz="3200" b="1" cap="none" spc="300" dirty="0" err="1" smtClean="0">
                <a:ln w="11430" cmpd="sng">
                  <a:solidFill>
                    <a:schemeClr val="accent1">
                      <a:tint val="10000"/>
                    </a:schemeClr>
                  </a:solidFill>
                  <a:prstDash val="solid"/>
                  <a:miter lim="800000"/>
                </a:ln>
                <a:solidFill>
                  <a:srgbClr val="00CC00"/>
                </a:solidFill>
                <a:effectLst>
                  <a:glow rad="45500">
                    <a:schemeClr val="accent1">
                      <a:satMod val="220000"/>
                      <a:alpha val="35000"/>
                    </a:schemeClr>
                  </a:glow>
                </a:effectLst>
              </a:rPr>
              <a:t>এডাবটার</a:t>
            </a:r>
            <a:r>
              <a:rPr lang="en-US" sz="3200" b="1" cap="none" spc="300" dirty="0" smtClean="0">
                <a:ln w="11430" cmpd="sng">
                  <a:solidFill>
                    <a:schemeClr val="accent1">
                      <a:tint val="10000"/>
                    </a:schemeClr>
                  </a:solidFill>
                  <a:prstDash val="solid"/>
                  <a:miter lim="800000"/>
                </a:ln>
                <a:solidFill>
                  <a:srgbClr val="00CC00"/>
                </a:solidFill>
                <a:effectLst>
                  <a:glow rad="45500">
                    <a:schemeClr val="accent1">
                      <a:satMod val="220000"/>
                      <a:alpha val="35000"/>
                    </a:schemeClr>
                  </a:glow>
                </a:effectLst>
              </a:rPr>
              <a:t> </a:t>
            </a:r>
            <a:r>
              <a:rPr lang="en-US" sz="3200" b="1" cap="none" spc="300" dirty="0" smtClean="0">
                <a:ln w="11430" cmpd="sng">
                  <a:solidFill>
                    <a:schemeClr val="accent1">
                      <a:tint val="10000"/>
                    </a:schemeClr>
                  </a:solidFill>
                  <a:prstDash val="solid"/>
                  <a:miter lim="800000"/>
                </a:ln>
                <a:solidFill>
                  <a:schemeClr val="tx1">
                    <a:lumMod val="85000"/>
                    <a:lumOff val="15000"/>
                  </a:schemeClr>
                </a:solidFill>
                <a:effectLst>
                  <a:glow rad="45500">
                    <a:schemeClr val="accent1">
                      <a:satMod val="220000"/>
                      <a:alpha val="35000"/>
                    </a:schemeClr>
                  </a:glow>
                </a:effectLst>
              </a:rPr>
              <a:t>ও </a:t>
            </a:r>
            <a:r>
              <a:rPr lang="en-US" sz="3200" b="1" cap="none" spc="300" dirty="0" err="1" smtClean="0">
                <a:ln w="11430" cmpd="sng">
                  <a:solidFill>
                    <a:schemeClr val="accent1">
                      <a:tint val="10000"/>
                    </a:schemeClr>
                  </a:solidFill>
                  <a:prstDash val="solid"/>
                  <a:miter lim="800000"/>
                </a:ln>
                <a:solidFill>
                  <a:schemeClr val="tx1">
                    <a:lumMod val="85000"/>
                    <a:lumOff val="15000"/>
                  </a:schemeClr>
                </a:solidFill>
                <a:effectLst>
                  <a:glow rad="45500">
                    <a:schemeClr val="accent1">
                      <a:satMod val="220000"/>
                      <a:alpha val="35000"/>
                    </a:schemeClr>
                  </a:glow>
                </a:effectLst>
              </a:rPr>
              <a:t>বলে</a:t>
            </a:r>
            <a:r>
              <a:rPr lang="en-US" sz="3200" b="1" cap="none" spc="300" dirty="0" smtClean="0">
                <a:ln w="11430" cmpd="sng">
                  <a:solidFill>
                    <a:schemeClr val="accent1">
                      <a:tint val="10000"/>
                    </a:schemeClr>
                  </a:solidFill>
                  <a:prstDash val="solid"/>
                  <a:miter lim="800000"/>
                </a:ln>
                <a:solidFill>
                  <a:schemeClr val="tx1">
                    <a:lumMod val="85000"/>
                    <a:lumOff val="15000"/>
                  </a:schemeClr>
                </a:solidFill>
                <a:effectLst>
                  <a:glow rad="45500">
                    <a:schemeClr val="accent1">
                      <a:satMod val="220000"/>
                      <a:alpha val="35000"/>
                    </a:schemeClr>
                  </a:glow>
                </a:effectLst>
              </a:rPr>
              <a:t>।</a:t>
            </a:r>
            <a:endParaRPr lang="en-US" sz="3200" b="1" cap="none" spc="300" dirty="0">
              <a:ln w="11430" cmpd="sng">
                <a:solidFill>
                  <a:schemeClr val="accent1">
                    <a:tint val="10000"/>
                  </a:schemeClr>
                </a:solidFill>
                <a:prstDash val="solid"/>
                <a:miter lim="800000"/>
              </a:ln>
              <a:solidFill>
                <a:schemeClr val="tx1">
                  <a:lumMod val="85000"/>
                  <a:lumOff val="15000"/>
                </a:schemeClr>
              </a:solidFill>
              <a:effectLst>
                <a:glow rad="45500">
                  <a:schemeClr val="accent1">
                    <a:satMod val="220000"/>
                    <a:alpha val="35000"/>
                  </a:schemeClr>
                </a:glow>
              </a:effectLst>
            </a:endParaRPr>
          </a:p>
        </p:txBody>
      </p:sp>
      <p:sp>
        <p:nvSpPr>
          <p:cNvPr id="6146" name="AutoShape 2" descr="Image result for ল্যান কার্ড"/>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6" descr="download.jpg"/>
          <p:cNvPicPr>
            <a:picLocks noChangeAspect="1"/>
          </p:cNvPicPr>
          <p:nvPr/>
        </p:nvPicPr>
        <p:blipFill>
          <a:blip r:embed="rId2"/>
          <a:stretch>
            <a:fillRect/>
          </a:stretch>
        </p:blipFill>
        <p:spPr>
          <a:xfrm>
            <a:off x="3344384" y="3685308"/>
            <a:ext cx="5314705" cy="2175164"/>
          </a:xfrm>
          <a:prstGeom prst="rect">
            <a:avLst/>
          </a:prstGeom>
        </p:spPr>
      </p:pic>
      <p:sp>
        <p:nvSpPr>
          <p:cNvPr id="9" name="Rectangle 8"/>
          <p:cNvSpPr/>
          <p:nvPr/>
        </p:nvSpPr>
        <p:spPr>
          <a:xfrm>
            <a:off x="5721928" y="5985164"/>
            <a:ext cx="1302328" cy="5541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NIC</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8" presetClass="entr" presetSubtype="12"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strips(downLeft)">
                                      <p:cBhvr>
                                        <p:cTn id="16" dur="5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4"/>
                                        </p:tgtEl>
                                        <p:attrNameLst>
                                          <p:attrName>style.visibility</p:attrName>
                                        </p:attrNameLst>
                                      </p:cBhvr>
                                      <p:to>
                                        <p:strVal val="visible"/>
                                      </p:to>
                                    </p:set>
                                    <p:anim calcmode="lin" valueType="num">
                                      <p:cBhvr>
                                        <p:cTn id="21" dur="50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2" dur="5000" fill="hold"/>
                                        <p:tgtEl>
                                          <p:spTgt spid="4"/>
                                        </p:tgtEl>
                                        <p:attrNameLst>
                                          <p:attrName>ppt_y</p:attrName>
                                        </p:attrNameLst>
                                      </p:cBhvr>
                                      <p:tavLst>
                                        <p:tav tm="0">
                                          <p:val>
                                            <p:strVal val="#ppt_y"/>
                                          </p:val>
                                        </p:tav>
                                        <p:tav tm="100000">
                                          <p:val>
                                            <p:strVal val="#ppt_y"/>
                                          </p:val>
                                        </p:tav>
                                      </p:tavLst>
                                    </p:anim>
                                    <p:anim calcmode="lin" valueType="num">
                                      <p:cBhvr>
                                        <p:cTn id="23" dur="50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4" dur="50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0" tmFilter="0,0; .5, 1; 1, 1"/>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23" presetClass="entr" presetSubtype="16"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0" fill="hold"/>
                                        <p:tgtEl>
                                          <p:spTgt spid="5"/>
                                        </p:tgtEl>
                                        <p:attrNameLst>
                                          <p:attrName>ppt_w</p:attrName>
                                        </p:attrNameLst>
                                      </p:cBhvr>
                                      <p:tavLst>
                                        <p:tav tm="0">
                                          <p:val>
                                            <p:fltVal val="0"/>
                                          </p:val>
                                        </p:tav>
                                        <p:tav tm="100000">
                                          <p:val>
                                            <p:strVal val="#ppt_w"/>
                                          </p:val>
                                        </p:tav>
                                      </p:tavLst>
                                    </p:anim>
                                    <p:anim calcmode="lin" valueType="num">
                                      <p:cBhvr>
                                        <p:cTn id="31" dur="5000" fill="hold"/>
                                        <p:tgtEl>
                                          <p:spTgt spid="5"/>
                                        </p:tgtEl>
                                        <p:attrNameLst>
                                          <p:attrName>ppt_h</p:attrName>
                                        </p:attrNameLst>
                                      </p:cBhvr>
                                      <p:tavLst>
                                        <p:tav tm="0">
                                          <p:val>
                                            <p:fltVal val="0"/>
                                          </p:val>
                                        </p:tav>
                                        <p:tav tm="100000">
                                          <p:val>
                                            <p:strVal val="#ppt_h"/>
                                          </p:val>
                                        </p:tav>
                                      </p:tavLst>
                                    </p:anim>
                                  </p:childTnLst>
                                </p:cTn>
                              </p:par>
                            </p:childTnLst>
                          </p:cTn>
                        </p:par>
                      </p:childTnLst>
                    </p:cTn>
                  </p:par>
                  <p:par>
                    <p:cTn id="32" fill="hold">
                      <p:stCondLst>
                        <p:cond delay="indefinite"/>
                      </p:stCondLst>
                      <p:childTnLst>
                        <p:par>
                          <p:cTn id="33" fill="hold">
                            <p:stCondLst>
                              <p:cond delay="0"/>
                            </p:stCondLst>
                            <p:childTnLst>
                              <p:par>
                                <p:cTn id="34" presetID="51" presetClass="entr" presetSubtype="0" fill="hold"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770" decel="100000"/>
                                        <p:tgtEl>
                                          <p:spTgt spid="7"/>
                                        </p:tgtEl>
                                      </p:cBhvr>
                                    </p:animEffect>
                                    <p:animScale>
                                      <p:cBhvr>
                                        <p:cTn id="37" dur="770" decel="100000"/>
                                        <p:tgtEl>
                                          <p:spTgt spid="7"/>
                                        </p:tgtEl>
                                      </p:cBhvr>
                                      <p:from x="10000" y="10000"/>
                                      <p:to x="200000" y="450000"/>
                                    </p:animScale>
                                    <p:animScale>
                                      <p:cBhvr>
                                        <p:cTn id="38" dur="1230" accel="100000" fill="hold">
                                          <p:stCondLst>
                                            <p:cond delay="770"/>
                                          </p:stCondLst>
                                        </p:cTn>
                                        <p:tgtEl>
                                          <p:spTgt spid="7"/>
                                        </p:tgtEl>
                                      </p:cBhvr>
                                      <p:from x="200000" y="450000"/>
                                      <p:to x="100000" y="100000"/>
                                    </p:animScale>
                                    <p:set>
                                      <p:cBhvr>
                                        <p:cTn id="39" dur="770" fill="hold"/>
                                        <p:tgtEl>
                                          <p:spTgt spid="7"/>
                                        </p:tgtEl>
                                        <p:attrNameLst>
                                          <p:attrName>ppt_x</p:attrName>
                                        </p:attrNameLst>
                                      </p:cBhvr>
                                      <p:to>
                                        <p:strVal val="(0.5)"/>
                                      </p:to>
                                    </p:set>
                                    <p:anim from="(0.5)" to="(#ppt_x)" calcmode="lin" valueType="num">
                                      <p:cBhvr>
                                        <p:cTn id="40" dur="1230" accel="100000" fill="hold">
                                          <p:stCondLst>
                                            <p:cond delay="770"/>
                                          </p:stCondLst>
                                        </p:cTn>
                                        <p:tgtEl>
                                          <p:spTgt spid="7"/>
                                        </p:tgtEl>
                                        <p:attrNameLst>
                                          <p:attrName>ppt_x</p:attrName>
                                        </p:attrNameLst>
                                      </p:cBhvr>
                                    </p:anim>
                                    <p:set>
                                      <p:cBhvr>
                                        <p:cTn id="41" dur="770" fill="hold"/>
                                        <p:tgtEl>
                                          <p:spTgt spid="7"/>
                                        </p:tgtEl>
                                        <p:attrNameLst>
                                          <p:attrName>ppt_y</p:attrName>
                                        </p:attrNameLst>
                                      </p:cBhvr>
                                      <p:to>
                                        <p:strVal val="(#ppt_y+0.4)"/>
                                      </p:to>
                                    </p:set>
                                    <p:anim from="(#ppt_y+0.4)" to="(#ppt_y)" calcmode="lin" valueType="num">
                                      <p:cBhvr>
                                        <p:cTn id="42" dur="1230" accel="100000" fill="hold">
                                          <p:stCondLst>
                                            <p:cond delay="770"/>
                                          </p:stCondLst>
                                        </p:cTn>
                                        <p:tgtEl>
                                          <p:spTgt spid="7"/>
                                        </p:tgtEl>
                                        <p:attrNameLst>
                                          <p:attrName>ppt_y</p:attrName>
                                        </p:attrNameLst>
                                      </p:cBhvr>
                                    </p:anim>
                                  </p:childTnLst>
                                </p:cTn>
                              </p:par>
                              <p:par>
                                <p:cTn id="43" presetID="51" presetClass="entr" presetSubtype="0"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770" decel="100000"/>
                                        <p:tgtEl>
                                          <p:spTgt spid="9"/>
                                        </p:tgtEl>
                                      </p:cBhvr>
                                    </p:animEffect>
                                    <p:animScale>
                                      <p:cBhvr>
                                        <p:cTn id="46" dur="770" decel="100000"/>
                                        <p:tgtEl>
                                          <p:spTgt spid="9"/>
                                        </p:tgtEl>
                                      </p:cBhvr>
                                      <p:from x="10000" y="10000"/>
                                      <p:to x="200000" y="450000"/>
                                    </p:animScale>
                                    <p:animScale>
                                      <p:cBhvr>
                                        <p:cTn id="47" dur="1230" accel="100000" fill="hold">
                                          <p:stCondLst>
                                            <p:cond delay="770"/>
                                          </p:stCondLst>
                                        </p:cTn>
                                        <p:tgtEl>
                                          <p:spTgt spid="9"/>
                                        </p:tgtEl>
                                      </p:cBhvr>
                                      <p:from x="200000" y="450000"/>
                                      <p:to x="100000" y="100000"/>
                                    </p:animScale>
                                    <p:set>
                                      <p:cBhvr>
                                        <p:cTn id="48" dur="770" fill="hold"/>
                                        <p:tgtEl>
                                          <p:spTgt spid="9"/>
                                        </p:tgtEl>
                                        <p:attrNameLst>
                                          <p:attrName>ppt_x</p:attrName>
                                        </p:attrNameLst>
                                      </p:cBhvr>
                                      <p:to>
                                        <p:strVal val="(0.5)"/>
                                      </p:to>
                                    </p:set>
                                    <p:anim from="(0.5)" to="(#ppt_x)" calcmode="lin" valueType="num">
                                      <p:cBhvr>
                                        <p:cTn id="49" dur="1230" accel="100000" fill="hold">
                                          <p:stCondLst>
                                            <p:cond delay="770"/>
                                          </p:stCondLst>
                                        </p:cTn>
                                        <p:tgtEl>
                                          <p:spTgt spid="9"/>
                                        </p:tgtEl>
                                        <p:attrNameLst>
                                          <p:attrName>ppt_x</p:attrName>
                                        </p:attrNameLst>
                                      </p:cBhvr>
                                    </p:anim>
                                    <p:set>
                                      <p:cBhvr>
                                        <p:cTn id="50" dur="770" fill="hold"/>
                                        <p:tgtEl>
                                          <p:spTgt spid="9"/>
                                        </p:tgtEl>
                                        <p:attrNameLst>
                                          <p:attrName>ppt_y</p:attrName>
                                        </p:attrNameLst>
                                      </p:cBhvr>
                                      <p:to>
                                        <p:strVal val="(#ppt_y+0.4)"/>
                                      </p:to>
                                    </p:set>
                                    <p:anim from="(#ppt_y+0.4)" to="(#ppt_y)" calcmode="lin" valueType="num">
                                      <p:cBhvr>
                                        <p:cTn id="51" dur="1230" accel="100000" fill="hold">
                                          <p:stCondLst>
                                            <p:cond delay="770"/>
                                          </p:stCondLst>
                                        </p:cTn>
                                        <p:tgtEl>
                                          <p:spTgt spid="9"/>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gradFill>
          <a:gsLst>
            <a:gs pos="24000">
              <a:srgbClr val="000082">
                <a:alpha val="0"/>
              </a:srgbClr>
            </a:gs>
            <a:gs pos="30000">
              <a:srgbClr val="66008F"/>
            </a:gs>
            <a:gs pos="64999">
              <a:srgbClr val="BA0066"/>
            </a:gs>
            <a:gs pos="89999">
              <a:srgbClr val="FF0000"/>
            </a:gs>
            <a:gs pos="100000">
              <a:srgbClr val="FF8200"/>
            </a:gs>
          </a:gsLst>
          <a:lin ang="15000000" scaled="0"/>
        </a:gradFill>
        <a:effectLst/>
      </p:bgPr>
    </p:bg>
    <p:spTree>
      <p:nvGrpSpPr>
        <p:cNvPr id="1" name=""/>
        <p:cNvGrpSpPr/>
        <p:nvPr/>
      </p:nvGrpSpPr>
      <p:grpSpPr>
        <a:xfrm>
          <a:off x="0" y="0"/>
          <a:ext cx="0" cy="0"/>
          <a:chOff x="0" y="0"/>
          <a:chExt cx="0" cy="0"/>
        </a:xfrm>
      </p:grpSpPr>
      <p:sp>
        <p:nvSpPr>
          <p:cNvPr id="2" name="Rectangle 1"/>
          <p:cNvSpPr/>
          <p:nvPr/>
        </p:nvSpPr>
        <p:spPr>
          <a:xfrm>
            <a:off x="928914" y="311221"/>
            <a:ext cx="10377715" cy="1446550"/>
          </a:xfrm>
          <a:prstGeom prst="rect">
            <a:avLst/>
          </a:prstGeom>
          <a:noFill/>
        </p:spPr>
        <p:txBody>
          <a:bodyPr wrap="square" lIns="91440" tIns="45720" rIns="91440" bIns="45720">
            <a:spAutoFit/>
          </a:bodyPr>
          <a:lstStyle/>
          <a:p>
            <a:pPr algn="ctr"/>
            <a:r>
              <a:rPr lang="en-US" sz="4400" b="1" spc="300" dirty="0" err="1"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আরো</a:t>
            </a:r>
            <a:r>
              <a:rPr lang="en-US" sz="4400" b="1" spc="300" dirty="0"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 </a:t>
            </a:r>
            <a:r>
              <a:rPr lang="en-US" sz="4400" b="1" spc="300" dirty="0" err="1"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কতগুলো</a:t>
            </a:r>
            <a:r>
              <a:rPr lang="en-US" sz="4400" b="1" spc="300" dirty="0"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 </a:t>
            </a:r>
            <a:r>
              <a:rPr lang="en-US" sz="4400" b="1" cap="none" spc="300" dirty="0" err="1"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নেটওয়ার্ক</a:t>
            </a:r>
            <a:r>
              <a:rPr lang="en-US" sz="4400" b="1" cap="none" spc="300" dirty="0"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 </a:t>
            </a:r>
            <a:r>
              <a:rPr lang="en-US" sz="4400" b="1" cap="none" spc="300" dirty="0" err="1"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ডিভাইসের</a:t>
            </a:r>
            <a:r>
              <a:rPr lang="en-US" sz="4400" b="1" cap="none" spc="300" dirty="0"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 </a:t>
            </a:r>
            <a:r>
              <a:rPr lang="en-US" sz="4400" b="1" cap="none" spc="300" dirty="0" err="1"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নাম</a:t>
            </a:r>
            <a:r>
              <a:rPr lang="en-US" sz="4400" b="1" cap="none" spc="300" dirty="0"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 </a:t>
            </a:r>
            <a:r>
              <a:rPr lang="en-US" sz="4400" b="1" cap="none" spc="300" dirty="0" err="1"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শিখি</a:t>
            </a:r>
            <a:endParaRPr lang="en-US" sz="2400" b="1" cap="none" spc="300" dirty="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endParaRPr>
          </a:p>
        </p:txBody>
      </p:sp>
      <p:sp>
        <p:nvSpPr>
          <p:cNvPr id="3" name="Rectangle 2"/>
          <p:cNvSpPr/>
          <p:nvPr/>
        </p:nvSpPr>
        <p:spPr>
          <a:xfrm>
            <a:off x="1352436" y="1994878"/>
            <a:ext cx="7514445" cy="769441"/>
          </a:xfrm>
          <a:prstGeom prst="rect">
            <a:avLst/>
          </a:prstGeom>
          <a:noFill/>
        </p:spPr>
        <p:txBody>
          <a:bodyPr wrap="square" lIns="91440" tIns="45720" rIns="91440" bIns="45720">
            <a:spAutoFit/>
          </a:bodyPr>
          <a:lstStyle/>
          <a:p>
            <a:r>
              <a:rPr lang="en-US" sz="4400" b="0" cap="none" spc="0" dirty="0" smtClean="0">
                <a:ln w="18415" cmpd="sng">
                  <a:solidFill>
                    <a:schemeClr val="bg1"/>
                  </a:solidFill>
                  <a:prstDash val="solid"/>
                </a:ln>
                <a:solidFill>
                  <a:schemeClr val="bg1"/>
                </a:solidFill>
                <a:effectLst>
                  <a:outerShdw blurRad="63500" dir="3600000" algn="tl" rotWithShape="0">
                    <a:srgbClr val="000000">
                      <a:alpha val="70000"/>
                    </a:srgbClr>
                  </a:outerShdw>
                </a:effectLst>
              </a:rPr>
              <a:t>1.গেটওয়ে(</a:t>
            </a:r>
            <a:r>
              <a:rPr lang="en-US" sz="4400" b="1" dirty="0" smtClean="0">
                <a:ln>
                  <a:solidFill>
                    <a:schemeClr val="bg1"/>
                  </a:solidFill>
                </a:ln>
                <a:solidFill>
                  <a:schemeClr val="bg1"/>
                </a:solidFill>
              </a:rPr>
              <a:t>Gateway</a:t>
            </a:r>
            <a:r>
              <a:rPr lang="en-US" sz="4400" b="0" cap="none" spc="0" dirty="0" smtClean="0">
                <a:ln w="18415" cmpd="sng">
                  <a:solidFill>
                    <a:schemeClr val="bg1"/>
                  </a:solidFill>
                  <a:prstDash val="solid"/>
                </a:ln>
                <a:solidFill>
                  <a:schemeClr val="bg1"/>
                </a:solidFill>
                <a:effectLst>
                  <a:outerShdw blurRad="63500" dir="3600000" algn="tl" rotWithShape="0">
                    <a:srgbClr val="000000">
                      <a:alpha val="70000"/>
                    </a:srgbClr>
                  </a:outerShdw>
                </a:effectLst>
              </a:rPr>
              <a:t>)</a:t>
            </a:r>
            <a:endParaRPr lang="en-US" sz="4400" b="0" cap="none" spc="0" dirty="0">
              <a:ln w="18415" cmpd="sng">
                <a:solidFill>
                  <a:schemeClr val="bg1"/>
                </a:solidFill>
                <a:prstDash val="solid"/>
              </a:ln>
              <a:solidFill>
                <a:schemeClr val="bg1"/>
              </a:solidFill>
              <a:effectLst>
                <a:outerShdw blurRad="63500" dir="3600000" algn="tl" rotWithShape="0">
                  <a:srgbClr val="000000">
                    <a:alpha val="70000"/>
                  </a:srgbClr>
                </a:outerShdw>
              </a:effectLst>
            </a:endParaRPr>
          </a:p>
        </p:txBody>
      </p:sp>
      <p:sp>
        <p:nvSpPr>
          <p:cNvPr id="4" name="Rectangle 3"/>
          <p:cNvSpPr/>
          <p:nvPr/>
        </p:nvSpPr>
        <p:spPr>
          <a:xfrm>
            <a:off x="1291080" y="2989090"/>
            <a:ext cx="8419612" cy="769441"/>
          </a:xfrm>
          <a:prstGeom prst="rect">
            <a:avLst/>
          </a:prstGeom>
          <a:noFill/>
        </p:spPr>
        <p:txBody>
          <a:bodyPr wrap="square" lIns="91440" tIns="45720" rIns="91440" bIns="45720">
            <a:spAutoFit/>
          </a:bodyPr>
          <a:lstStyle/>
          <a:p>
            <a:r>
              <a:rPr lang="en-US" sz="4400" b="0" cap="none" spc="0" dirty="0" smtClean="0">
                <a:ln w="18415" cmpd="sng">
                  <a:solidFill>
                    <a:schemeClr val="bg1"/>
                  </a:solidFill>
                  <a:prstDash val="solid"/>
                </a:ln>
                <a:solidFill>
                  <a:schemeClr val="bg1"/>
                </a:solidFill>
                <a:effectLst>
                  <a:outerShdw blurRad="63500" dir="3600000" algn="tl" rotWithShape="0">
                    <a:srgbClr val="000000">
                      <a:alpha val="70000"/>
                    </a:srgbClr>
                  </a:outerShdw>
                </a:effectLst>
              </a:rPr>
              <a:t>2.ব্রাউটার(</a:t>
            </a:r>
            <a:r>
              <a:rPr lang="en-US" sz="4400" b="1" dirty="0" err="1" smtClean="0">
                <a:ln>
                  <a:solidFill>
                    <a:schemeClr val="bg1"/>
                  </a:solidFill>
                </a:ln>
                <a:solidFill>
                  <a:schemeClr val="bg1"/>
                </a:solidFill>
              </a:rPr>
              <a:t>Brouter</a:t>
            </a:r>
            <a:r>
              <a:rPr lang="en-US" sz="4400" b="0" cap="none" spc="0" dirty="0" smtClean="0">
                <a:ln w="18415" cmpd="sng">
                  <a:solidFill>
                    <a:schemeClr val="bg1"/>
                  </a:solidFill>
                  <a:prstDash val="solid"/>
                </a:ln>
                <a:solidFill>
                  <a:schemeClr val="bg1"/>
                </a:solidFill>
                <a:effectLst>
                  <a:outerShdw blurRad="63500" dir="3600000" algn="tl" rotWithShape="0">
                    <a:srgbClr val="000000">
                      <a:alpha val="70000"/>
                    </a:srgbClr>
                  </a:outerShdw>
                </a:effectLst>
              </a:rPr>
              <a:t>)</a:t>
            </a:r>
            <a:endParaRPr lang="en-US" sz="4400" b="0" cap="none" spc="0" dirty="0">
              <a:ln w="18415" cmpd="sng">
                <a:solidFill>
                  <a:schemeClr val="bg1"/>
                </a:solidFill>
                <a:prstDash val="solid"/>
              </a:ln>
              <a:solidFill>
                <a:schemeClr val="bg1"/>
              </a:solidFill>
              <a:effectLst>
                <a:outerShdw blurRad="63500" dir="3600000" algn="tl" rotWithShape="0">
                  <a:srgbClr val="000000">
                    <a:alpha val="70000"/>
                  </a:srgbClr>
                </a:outerShdw>
              </a:effectLst>
            </a:endParaRPr>
          </a:p>
        </p:txBody>
      </p:sp>
      <p:sp>
        <p:nvSpPr>
          <p:cNvPr id="5" name="Rectangle 4"/>
          <p:cNvSpPr/>
          <p:nvPr/>
        </p:nvSpPr>
        <p:spPr>
          <a:xfrm>
            <a:off x="1288464" y="3743158"/>
            <a:ext cx="9892144" cy="769441"/>
          </a:xfrm>
          <a:prstGeom prst="rect">
            <a:avLst/>
          </a:prstGeom>
          <a:noFill/>
        </p:spPr>
        <p:txBody>
          <a:bodyPr wrap="square" lIns="91440" tIns="45720" rIns="91440" bIns="45720">
            <a:spAutoFit/>
          </a:bodyPr>
          <a:lstStyle/>
          <a:p>
            <a:r>
              <a:rPr lang="en-US" sz="4400" dirty="0" smtClean="0">
                <a:ln w="18415" cmpd="sng">
                  <a:solidFill>
                    <a:schemeClr val="bg1"/>
                  </a:solidFill>
                  <a:prstDash val="solid"/>
                </a:ln>
                <a:solidFill>
                  <a:schemeClr val="bg1"/>
                </a:solidFill>
                <a:effectLst>
                  <a:outerShdw blurRad="63500" dir="3600000" algn="tl" rotWithShape="0">
                    <a:srgbClr val="000000">
                      <a:alpha val="70000"/>
                    </a:srgbClr>
                  </a:outerShdw>
                </a:effectLst>
              </a:rPr>
              <a:t>3</a:t>
            </a:r>
            <a:r>
              <a:rPr lang="en-US" sz="4400" b="0" cap="none" spc="0" dirty="0" smtClean="0">
                <a:ln w="18415" cmpd="sng">
                  <a:solidFill>
                    <a:schemeClr val="bg1"/>
                  </a:solidFill>
                  <a:prstDash val="solid"/>
                </a:ln>
                <a:solidFill>
                  <a:schemeClr val="bg1"/>
                </a:solidFill>
                <a:effectLst>
                  <a:outerShdw blurRad="63500" dir="3600000" algn="tl" rotWithShape="0">
                    <a:srgbClr val="000000">
                      <a:alpha val="70000"/>
                    </a:srgbClr>
                  </a:outerShdw>
                </a:effectLst>
              </a:rPr>
              <a:t>.প্রটোকল </a:t>
            </a:r>
            <a:r>
              <a:rPr lang="en-US" sz="4400" b="0" cap="none" spc="0" dirty="0" err="1" smtClean="0">
                <a:ln w="18415" cmpd="sng">
                  <a:solidFill>
                    <a:schemeClr val="bg1"/>
                  </a:solidFill>
                  <a:prstDash val="solid"/>
                </a:ln>
                <a:solidFill>
                  <a:schemeClr val="bg1"/>
                </a:solidFill>
                <a:effectLst>
                  <a:outerShdw blurRad="63500" dir="3600000" algn="tl" rotWithShape="0">
                    <a:srgbClr val="000000">
                      <a:alpha val="70000"/>
                    </a:srgbClr>
                  </a:outerShdw>
                </a:effectLst>
              </a:rPr>
              <a:t>কনভার্টার</a:t>
            </a:r>
            <a:r>
              <a:rPr lang="en-US" sz="4400" b="0" cap="none" spc="0" dirty="0" smtClean="0">
                <a:ln w="18415" cmpd="sng">
                  <a:solidFill>
                    <a:schemeClr val="bg1"/>
                  </a:solidFill>
                  <a:prstDash val="solid"/>
                </a:ln>
                <a:solidFill>
                  <a:schemeClr val="bg1"/>
                </a:solidFill>
                <a:effectLst>
                  <a:outerShdw blurRad="63500" dir="3600000" algn="tl" rotWithShape="0">
                    <a:srgbClr val="000000">
                      <a:alpha val="70000"/>
                    </a:srgbClr>
                  </a:outerShdw>
                </a:effectLst>
              </a:rPr>
              <a:t>(</a:t>
            </a:r>
            <a:r>
              <a:rPr lang="en-US" sz="4400" dirty="0" smtClean="0">
                <a:ln>
                  <a:solidFill>
                    <a:schemeClr val="bg1"/>
                  </a:solidFill>
                </a:ln>
                <a:solidFill>
                  <a:schemeClr val="bg1"/>
                </a:solidFill>
                <a:hlinkClick r:id="rId2" tooltip="Protocol converter"/>
              </a:rPr>
              <a:t>Protocol converter</a:t>
            </a:r>
            <a:r>
              <a:rPr lang="en-US" sz="4400" dirty="0" smtClean="0">
                <a:ln>
                  <a:solidFill>
                    <a:schemeClr val="bg1"/>
                  </a:solidFill>
                </a:ln>
                <a:solidFill>
                  <a:schemeClr val="bg1"/>
                </a:solidFill>
              </a:rPr>
              <a:t>)</a:t>
            </a:r>
            <a:endParaRPr lang="en-US" sz="4400" b="0" cap="none" spc="0" dirty="0">
              <a:ln>
                <a:solidFill>
                  <a:schemeClr val="bg1"/>
                </a:solidFill>
              </a:ln>
              <a:solidFill>
                <a:schemeClr val="bg1"/>
              </a:solidFill>
              <a:effectLst>
                <a:outerShdw blurRad="63500" dir="3600000" algn="tl" rotWithShape="0">
                  <a:srgbClr val="000000">
                    <a:alpha val="70000"/>
                  </a:srgbClr>
                </a:outerShdw>
              </a:effectLst>
            </a:endParaRPr>
          </a:p>
        </p:txBody>
      </p:sp>
      <p:sp>
        <p:nvSpPr>
          <p:cNvPr id="6" name="Rectangle 5"/>
          <p:cNvSpPr/>
          <p:nvPr/>
        </p:nvSpPr>
        <p:spPr>
          <a:xfrm>
            <a:off x="1267330" y="4774318"/>
            <a:ext cx="8376062" cy="769441"/>
          </a:xfrm>
          <a:prstGeom prst="rect">
            <a:avLst/>
          </a:prstGeom>
          <a:noFill/>
        </p:spPr>
        <p:txBody>
          <a:bodyPr wrap="square" lIns="91440" tIns="45720" rIns="91440" bIns="45720">
            <a:spAutoFit/>
          </a:bodyPr>
          <a:lstStyle/>
          <a:p>
            <a:r>
              <a:rPr lang="en-US" sz="4400" b="0" cap="none" spc="0" dirty="0" smtClean="0">
                <a:ln w="18415" cmpd="sng">
                  <a:solidFill>
                    <a:schemeClr val="bg1"/>
                  </a:solidFill>
                  <a:prstDash val="solid"/>
                </a:ln>
                <a:solidFill>
                  <a:schemeClr val="bg1"/>
                </a:solidFill>
                <a:effectLst>
                  <a:outerShdw blurRad="63500" dir="3600000" algn="tl" rotWithShape="0">
                    <a:srgbClr val="000000">
                      <a:alpha val="70000"/>
                    </a:srgbClr>
                  </a:outerShdw>
                </a:effectLst>
              </a:rPr>
              <a:t>4.সার্ভার(</a:t>
            </a:r>
            <a:r>
              <a:rPr lang="en-US" sz="4400" dirty="0" smtClean="0">
                <a:ln>
                  <a:solidFill>
                    <a:schemeClr val="bg1"/>
                  </a:solidFill>
                </a:ln>
                <a:solidFill>
                  <a:schemeClr val="bg1"/>
                </a:solidFill>
              </a:rPr>
              <a:t>Server)</a:t>
            </a:r>
            <a:endParaRPr lang="en-US" sz="4400" b="0" cap="none" spc="0" dirty="0">
              <a:ln>
                <a:solidFill>
                  <a:schemeClr val="bg1"/>
                </a:solidFill>
              </a:ln>
              <a:solidFill>
                <a:schemeClr val="bg1"/>
              </a:solidFill>
              <a:effectLst>
                <a:outerShdw blurRad="63500" dir="3600000" algn="tl" rotWithShape="0">
                  <a:srgbClr val="000000">
                    <a:alpha val="70000"/>
                  </a:srgbClr>
                </a:outerShdw>
              </a:effectLst>
            </a:endParaRPr>
          </a:p>
        </p:txBody>
      </p:sp>
      <p:sp>
        <p:nvSpPr>
          <p:cNvPr id="7" name="Rectangle 6"/>
          <p:cNvSpPr/>
          <p:nvPr/>
        </p:nvSpPr>
        <p:spPr>
          <a:xfrm>
            <a:off x="7862430" y="5696679"/>
            <a:ext cx="3958136" cy="923330"/>
          </a:xfrm>
          <a:prstGeom prst="rect">
            <a:avLst/>
          </a:prstGeom>
          <a:noFill/>
          <a:ln>
            <a:noFill/>
          </a:ln>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rPr>
              <a:t>খাতায়</a:t>
            </a: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rPr>
              <a:t> </a:t>
            </a:r>
            <a:r>
              <a:rPr lang="en-US" sz="5400" b="1" cap="all" spc="0"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rPr>
              <a:t>লিখে</a:t>
            </a: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rPr>
              <a:t> </a:t>
            </a:r>
            <a:r>
              <a:rPr lang="en-US" sz="5400" b="1" cap="all" spc="0"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rPr>
              <a:t>রাখ</a:t>
            </a: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rPr>
              <a:t>।</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2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2500" accel="50000" fill="hold">
                                          <p:stCondLst>
                                            <p:cond delay="2500"/>
                                          </p:stCondLst>
                                        </p:cTn>
                                        <p:tgtEl>
                                          <p:spTgt spid="2"/>
                                        </p:tgtEl>
                                        <p:attrNameLst>
                                          <p:attrName>ppt_w</p:attrName>
                                        </p:attrNameLst>
                                      </p:cBhvr>
                                      <p:tavLst>
                                        <p:tav tm="0">
                                          <p:val>
                                            <p:strVal val="#ppt_w*.05"/>
                                          </p:val>
                                        </p:tav>
                                        <p:tav tm="100000">
                                          <p:val>
                                            <p:strVal val="#ppt_w"/>
                                          </p:val>
                                        </p:tav>
                                      </p:tavLst>
                                    </p:anim>
                                    <p:anim calcmode="lin" valueType="num">
                                      <p:cBhvr>
                                        <p:cTn id="10" dur="5000" fill="hold"/>
                                        <p:tgtEl>
                                          <p:spTgt spid="2"/>
                                        </p:tgtEl>
                                        <p:attrNameLst>
                                          <p:attrName>ppt_h</p:attrName>
                                        </p:attrNameLst>
                                      </p:cBhvr>
                                      <p:tavLst>
                                        <p:tav tm="0">
                                          <p:val>
                                            <p:strVal val="#ppt_h"/>
                                          </p:val>
                                        </p:tav>
                                        <p:tav tm="100000">
                                          <p:val>
                                            <p:strVal val="#ppt_h"/>
                                          </p:val>
                                        </p:tav>
                                      </p:tavLst>
                                    </p:anim>
                                    <p:anim calcmode="lin" valueType="num">
                                      <p:cBhvr>
                                        <p:cTn id="11" dur="2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2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2500" accel="50000" fill="hold">
                                          <p:stCondLst>
                                            <p:cond delay="2500"/>
                                          </p:stCondLst>
                                        </p:cTn>
                                        <p:tgtEl>
                                          <p:spTgt spid="2"/>
                                        </p:tgtEl>
                                        <p:attrNameLst>
                                          <p:attrName>ppt_y</p:attrName>
                                        </p:attrNameLst>
                                      </p:cBhvr>
                                      <p:tavLst>
                                        <p:tav tm="0">
                                          <p:val>
                                            <p:strVal val="#ppt_y+.1"/>
                                          </p:val>
                                        </p:tav>
                                        <p:tav tm="100000">
                                          <p:val>
                                            <p:strVal val="#ppt_y"/>
                                          </p:val>
                                        </p:tav>
                                      </p:tavLst>
                                    </p:anim>
                                    <p:animEffect transition="in" filter="fade">
                                      <p:cBhvr>
                                        <p:cTn id="14" dur="5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iterate type="lt">
                                    <p:tmPct val="5000"/>
                                  </p:iterate>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56" presetClass="entr" presetSubtype="0" fill="hold" grpId="0" nodeType="clickEffect">
                                  <p:stCondLst>
                                    <p:cond delay="0"/>
                                  </p:stCondLst>
                                  <p:iterate type="lt">
                                    <p:tmPct val="10000"/>
                                  </p:iterate>
                                  <p:childTnLst>
                                    <p:set>
                                      <p:cBhvr>
                                        <p:cTn id="26" dur="1" fill="hold">
                                          <p:stCondLst>
                                            <p:cond delay="0"/>
                                          </p:stCondLst>
                                        </p:cTn>
                                        <p:tgtEl>
                                          <p:spTgt spid="4"/>
                                        </p:tgtEl>
                                        <p:attrNameLst>
                                          <p:attrName>style.visibility</p:attrName>
                                        </p:attrNameLst>
                                      </p:cBhvr>
                                      <p:to>
                                        <p:strVal val="visible"/>
                                      </p:to>
                                    </p:set>
                                    <p:anim by="(-#ppt_w*2)" calcmode="lin" valueType="num">
                                      <p:cBhvr rctx="PPT">
                                        <p:cTn id="27" dur="500" autoRev="1" fill="hold">
                                          <p:stCondLst>
                                            <p:cond delay="0"/>
                                          </p:stCondLst>
                                        </p:cTn>
                                        <p:tgtEl>
                                          <p:spTgt spid="4"/>
                                        </p:tgtEl>
                                        <p:attrNameLst>
                                          <p:attrName>ppt_w</p:attrName>
                                        </p:attrNameLst>
                                      </p:cBhvr>
                                    </p:anim>
                                    <p:anim by="(#ppt_w*0.50)" calcmode="lin" valueType="num">
                                      <p:cBhvr>
                                        <p:cTn id="28" dur="500" decel="50000" autoRev="1" fill="hold">
                                          <p:stCondLst>
                                            <p:cond delay="0"/>
                                          </p:stCondLst>
                                        </p:cTn>
                                        <p:tgtEl>
                                          <p:spTgt spid="4"/>
                                        </p:tgtEl>
                                        <p:attrNameLst>
                                          <p:attrName>ppt_x</p:attrName>
                                        </p:attrNameLst>
                                      </p:cBhvr>
                                    </p:anim>
                                    <p:anim from="(-#ppt_h/2)" to="(#ppt_y)" calcmode="lin" valueType="num">
                                      <p:cBhvr>
                                        <p:cTn id="29" dur="1000" fill="hold">
                                          <p:stCondLst>
                                            <p:cond delay="0"/>
                                          </p:stCondLst>
                                        </p:cTn>
                                        <p:tgtEl>
                                          <p:spTgt spid="4"/>
                                        </p:tgtEl>
                                        <p:attrNameLst>
                                          <p:attrName>ppt_y</p:attrName>
                                        </p:attrNameLst>
                                      </p:cBhvr>
                                    </p:anim>
                                    <p:animRot by="21600000">
                                      <p:cBhvr>
                                        <p:cTn id="30" dur="1000" fill="hold">
                                          <p:stCondLst>
                                            <p:cond delay="0"/>
                                          </p:stCondLst>
                                        </p:cTn>
                                        <p:tgtEl>
                                          <p:spTgt spid="4"/>
                                        </p:tgtEl>
                                        <p:attrNameLst>
                                          <p:attrName>r</p:attrName>
                                        </p:attrNameLst>
                                      </p:cBhvr>
                                    </p:animRot>
                                  </p:childTnLst>
                                </p:cTn>
                              </p:par>
                            </p:childTnLst>
                          </p:cTn>
                        </p:par>
                      </p:childTnLst>
                    </p:cTn>
                  </p:par>
                  <p:par>
                    <p:cTn id="31" fill="hold">
                      <p:stCondLst>
                        <p:cond delay="indefinite"/>
                      </p:stCondLst>
                      <p:childTnLst>
                        <p:par>
                          <p:cTn id="32" fill="hold">
                            <p:stCondLst>
                              <p:cond delay="0"/>
                            </p:stCondLst>
                            <p:childTnLst>
                              <p:par>
                                <p:cTn id="33" presetID="48" presetClass="entr" presetSubtype="0" accel="5000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1000" fill="hold"/>
                                        <p:tgtEl>
                                          <p:spTgt spid="5"/>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6" dur="1000" fill="hold"/>
                                        <p:tgtEl>
                                          <p:spTgt spid="5"/>
                                        </p:tgtEl>
                                        <p:attrNameLst>
                                          <p:attrName>ppt_x</p:attrName>
                                        </p:attrNameLst>
                                      </p:cBhvr>
                                      <p:tavLst>
                                        <p:tav tm="0">
                                          <p:val>
                                            <p:fltVal val="-1"/>
                                          </p:val>
                                        </p:tav>
                                        <p:tav tm="50000">
                                          <p:val>
                                            <p:fltVal val="0.95"/>
                                          </p:val>
                                        </p:tav>
                                        <p:tav tm="100000">
                                          <p:val>
                                            <p:strVal val="#ppt_x"/>
                                          </p:val>
                                        </p:tav>
                                      </p:tavLst>
                                    </p:anim>
                                    <p:anim calcmode="lin" valueType="num">
                                      <p:cBhvr>
                                        <p:cTn id="37" dur="1000" fill="hold"/>
                                        <p:tgtEl>
                                          <p:spTgt spid="5"/>
                                        </p:tgtEl>
                                        <p:attrNameLst>
                                          <p:attrName>ppt_y</p:attrName>
                                        </p:attrNameLst>
                                      </p:cBhvr>
                                      <p:tavLst>
                                        <p:tav tm="0">
                                          <p:val>
                                            <p:strVal val="#ppt_y"/>
                                          </p:val>
                                        </p:tav>
                                        <p:tav tm="100000">
                                          <p:val>
                                            <p:strVal val="#ppt_y"/>
                                          </p:val>
                                        </p:tav>
                                      </p:tavLst>
                                    </p:anim>
                                    <p:animEffect transition="in" filter="fade">
                                      <p:cBhvr>
                                        <p:cTn id="38" dur="1000"/>
                                        <p:tgtEl>
                                          <p:spTgt spid="5"/>
                                        </p:tgtEl>
                                      </p:cBhvr>
                                    </p:animEffect>
                                  </p:childTnLst>
                                </p:cTn>
                              </p:par>
                            </p:childTnLst>
                          </p:cTn>
                        </p:par>
                      </p:childTnLst>
                    </p:cTn>
                  </p:par>
                  <p:par>
                    <p:cTn id="39" fill="hold">
                      <p:stCondLst>
                        <p:cond delay="indefinite"/>
                      </p:stCondLst>
                      <p:childTnLst>
                        <p:par>
                          <p:cTn id="40" fill="hold">
                            <p:stCondLst>
                              <p:cond delay="0"/>
                            </p:stCondLst>
                            <p:childTnLst>
                              <p:par>
                                <p:cTn id="41" presetID="30"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800" decel="100000"/>
                                        <p:tgtEl>
                                          <p:spTgt spid="6"/>
                                        </p:tgtEl>
                                      </p:cBhvr>
                                    </p:animEffect>
                                    <p:anim calcmode="lin" valueType="num">
                                      <p:cBhvr>
                                        <p:cTn id="44" dur="800" decel="100000" fill="hold"/>
                                        <p:tgtEl>
                                          <p:spTgt spid="6"/>
                                        </p:tgtEl>
                                        <p:attrNameLst>
                                          <p:attrName>style.rotation</p:attrName>
                                        </p:attrNameLst>
                                      </p:cBhvr>
                                      <p:tavLst>
                                        <p:tav tm="0">
                                          <p:val>
                                            <p:fltVal val="-90"/>
                                          </p:val>
                                        </p:tav>
                                        <p:tav tm="100000">
                                          <p:val>
                                            <p:fltVal val="0"/>
                                          </p:val>
                                        </p:tav>
                                      </p:tavLst>
                                    </p:anim>
                                    <p:anim calcmode="lin" valueType="num">
                                      <p:cBhvr>
                                        <p:cTn id="45" dur="800" decel="100000" fill="hold"/>
                                        <p:tgtEl>
                                          <p:spTgt spid="6"/>
                                        </p:tgtEl>
                                        <p:attrNameLst>
                                          <p:attrName>ppt_x</p:attrName>
                                        </p:attrNameLst>
                                      </p:cBhvr>
                                      <p:tavLst>
                                        <p:tav tm="0">
                                          <p:val>
                                            <p:strVal val="#ppt_x+0.4"/>
                                          </p:val>
                                        </p:tav>
                                        <p:tav tm="100000">
                                          <p:val>
                                            <p:strVal val="#ppt_x-0.05"/>
                                          </p:val>
                                        </p:tav>
                                      </p:tavLst>
                                    </p:anim>
                                    <p:anim calcmode="lin" valueType="num">
                                      <p:cBhvr>
                                        <p:cTn id="46" dur="800" decel="100000" fill="hold"/>
                                        <p:tgtEl>
                                          <p:spTgt spid="6"/>
                                        </p:tgtEl>
                                        <p:attrNameLst>
                                          <p:attrName>ppt_y</p:attrName>
                                        </p:attrNameLst>
                                      </p:cBhvr>
                                      <p:tavLst>
                                        <p:tav tm="0">
                                          <p:val>
                                            <p:strVal val="#ppt_y-0.4"/>
                                          </p:val>
                                        </p:tav>
                                        <p:tav tm="100000">
                                          <p:val>
                                            <p:strVal val="#ppt_y+0.1"/>
                                          </p:val>
                                        </p:tav>
                                      </p:tavLst>
                                    </p:anim>
                                    <p:anim calcmode="lin" valueType="num">
                                      <p:cBhvr>
                                        <p:cTn id="47"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48"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9" presetClass="entr" presetSubtype="0" repeatCount="5000"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p:cTn id="53" dur="5000" fill="hold"/>
                                        <p:tgtEl>
                                          <p:spTgt spid="7"/>
                                        </p:tgtEl>
                                        <p:attrNameLst>
                                          <p:attrName>ppt_x</p:attrName>
                                        </p:attrNameLst>
                                      </p:cBhvr>
                                      <p:tavLst>
                                        <p:tav tm="0">
                                          <p:val>
                                            <p:strVal val="#ppt_x-.2"/>
                                          </p:val>
                                        </p:tav>
                                        <p:tav tm="100000">
                                          <p:val>
                                            <p:strVal val="#ppt_x"/>
                                          </p:val>
                                        </p:tav>
                                      </p:tavLst>
                                    </p:anim>
                                    <p:anim calcmode="lin" valueType="num">
                                      <p:cBhvr>
                                        <p:cTn id="54" dur="5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55" dur="5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382982" y="277091"/>
            <a:ext cx="5694217" cy="1015663"/>
          </a:xfrm>
          <a:prstGeom prst="rect">
            <a:avLst/>
          </a:prstGeom>
          <a:noFill/>
          <a:ln>
            <a:noFill/>
          </a:ln>
        </p:spPr>
        <p:txBody>
          <a:bodyPr wrap="square" lIns="91440" tIns="45720" rIns="91440" bIns="45720">
            <a:spAutoFit/>
          </a:bodyPr>
          <a:lstStyle/>
          <a:p>
            <a:pPr algn="ctr"/>
            <a:r>
              <a:rPr lang="en-US" sz="6000" b="1" dirty="0" err="1" smtClean="0">
                <a:ln w="18415" cmpd="sng">
                  <a:solidFill>
                    <a:srgbClr val="FF0000"/>
                  </a:solidFill>
                  <a:prstDash val="solid"/>
                </a:ln>
                <a:solidFill>
                  <a:srgbClr val="FFFF00"/>
                </a:solidFill>
              </a:rPr>
              <a:t>দলগত</a:t>
            </a:r>
            <a:r>
              <a:rPr lang="en-US" sz="6000" b="1" dirty="0" smtClean="0">
                <a:ln w="18415" cmpd="sng">
                  <a:solidFill>
                    <a:srgbClr val="FF0000"/>
                  </a:solidFill>
                  <a:prstDash val="solid"/>
                </a:ln>
                <a:solidFill>
                  <a:srgbClr val="FFFF00"/>
                </a:solidFill>
              </a:rPr>
              <a:t> </a:t>
            </a:r>
            <a:r>
              <a:rPr lang="en-US" sz="6000" b="1" dirty="0" err="1" smtClean="0">
                <a:ln w="18415" cmpd="sng">
                  <a:solidFill>
                    <a:srgbClr val="FF0000"/>
                  </a:solidFill>
                  <a:prstDash val="solid"/>
                </a:ln>
                <a:solidFill>
                  <a:srgbClr val="FFFF00"/>
                </a:solidFill>
              </a:rPr>
              <a:t>কাজ</a:t>
            </a:r>
            <a:endParaRPr lang="en-US" sz="6000" b="1" dirty="0">
              <a:ln w="18415" cmpd="sng">
                <a:solidFill>
                  <a:srgbClr val="FF0000"/>
                </a:solidFill>
                <a:prstDash val="solid"/>
              </a:ln>
              <a:solidFill>
                <a:srgbClr val="FFFF00"/>
              </a:solidFill>
            </a:endParaRPr>
          </a:p>
        </p:txBody>
      </p:sp>
      <p:sp>
        <p:nvSpPr>
          <p:cNvPr id="3" name="Rectangle 2"/>
          <p:cNvSpPr/>
          <p:nvPr/>
        </p:nvSpPr>
        <p:spPr>
          <a:xfrm>
            <a:off x="837205" y="5916350"/>
            <a:ext cx="10332855" cy="523220"/>
          </a:xfrm>
          <a:prstGeom prst="rect">
            <a:avLst/>
          </a:prstGeom>
          <a:noFill/>
        </p:spPr>
        <p:txBody>
          <a:bodyPr wrap="square" lIns="91440" tIns="45720" rIns="91440" bIns="45720">
            <a:spAutoFit/>
          </a:bodyPr>
          <a:lstStyle/>
          <a:p>
            <a:pPr algn="ctr"/>
            <a:r>
              <a:rPr lang="en-US" sz="2800" b="0" cap="none" spc="0" dirty="0" err="1" smtClean="0">
                <a:ln w="18415" cmpd="sng">
                  <a:solidFill>
                    <a:srgbClr val="FFFF00"/>
                  </a:solidFill>
                  <a:prstDash val="solid"/>
                </a:ln>
                <a:solidFill>
                  <a:srgbClr val="FFFF00"/>
                </a:solidFill>
                <a:effectLst>
                  <a:outerShdw blurRad="63500" dir="3600000" algn="tl" rotWithShape="0">
                    <a:srgbClr val="000000">
                      <a:alpha val="70000"/>
                    </a:srgbClr>
                  </a:outerShdw>
                </a:effectLst>
              </a:rPr>
              <a:t>হাব</a:t>
            </a:r>
            <a:r>
              <a:rPr lang="en-US" sz="2800" b="0" cap="none" spc="0" dirty="0" smtClean="0">
                <a:ln w="18415" cmpd="sng">
                  <a:solidFill>
                    <a:srgbClr val="FFFF00"/>
                  </a:solidFill>
                  <a:prstDash val="solid"/>
                </a:ln>
                <a:solidFill>
                  <a:srgbClr val="FFFF00"/>
                </a:solidFill>
                <a:effectLst>
                  <a:outerShdw blurRad="63500" dir="3600000" algn="tl" rotWithShape="0">
                    <a:srgbClr val="000000">
                      <a:alpha val="70000"/>
                    </a:srgbClr>
                  </a:outerShdw>
                </a:effectLst>
              </a:rPr>
              <a:t>, </a:t>
            </a:r>
            <a:r>
              <a:rPr lang="en-US" sz="2800" b="0" cap="none" spc="0" dirty="0" err="1" smtClean="0">
                <a:ln w="18415" cmpd="sng">
                  <a:solidFill>
                    <a:srgbClr val="FFFF00"/>
                  </a:solidFill>
                  <a:prstDash val="solid"/>
                </a:ln>
                <a:solidFill>
                  <a:srgbClr val="FFFF00"/>
                </a:solidFill>
                <a:effectLst>
                  <a:outerShdw blurRad="63500" dir="3600000" algn="tl" rotWithShape="0">
                    <a:srgbClr val="000000">
                      <a:alpha val="70000"/>
                    </a:srgbClr>
                  </a:outerShdw>
                </a:effectLst>
              </a:rPr>
              <a:t>সুইচ</a:t>
            </a:r>
            <a:r>
              <a:rPr lang="en-US" sz="2800" dirty="0" smtClean="0">
                <a:ln w="18415" cmpd="sng">
                  <a:solidFill>
                    <a:srgbClr val="FFFF00"/>
                  </a:solidFill>
                  <a:prstDash val="solid"/>
                </a:ln>
                <a:solidFill>
                  <a:srgbClr val="FFFF00"/>
                </a:solidFill>
                <a:effectLst>
                  <a:outerShdw blurRad="63500" dir="3600000" algn="tl" rotWithShape="0">
                    <a:srgbClr val="000000">
                      <a:alpha val="70000"/>
                    </a:srgbClr>
                  </a:outerShdw>
                </a:effectLst>
              </a:rPr>
              <a:t> ও </a:t>
            </a:r>
            <a:r>
              <a:rPr lang="en-US" sz="2800" dirty="0" err="1" smtClean="0">
                <a:ln w="18415" cmpd="sng">
                  <a:solidFill>
                    <a:srgbClr val="FFFF00"/>
                  </a:solidFill>
                  <a:prstDash val="solid"/>
                </a:ln>
                <a:solidFill>
                  <a:srgbClr val="FFFF00"/>
                </a:solidFill>
                <a:effectLst>
                  <a:outerShdw blurRad="63500" dir="3600000" algn="tl" rotWithShape="0">
                    <a:srgbClr val="000000">
                      <a:alpha val="70000"/>
                    </a:srgbClr>
                  </a:outerShdw>
                </a:effectLst>
              </a:rPr>
              <a:t>রাউটার</a:t>
            </a:r>
            <a:r>
              <a:rPr lang="en-US" sz="2800" dirty="0" smtClean="0">
                <a:ln w="18415" cmpd="sng">
                  <a:solidFill>
                    <a:srgbClr val="FFFF00"/>
                  </a:solidFill>
                  <a:prstDash val="solid"/>
                </a:ln>
                <a:solidFill>
                  <a:srgbClr val="FFFF00"/>
                </a:solidFill>
                <a:effectLst>
                  <a:outerShdw blurRad="63500" dir="3600000" algn="tl" rotWithShape="0">
                    <a:srgbClr val="000000">
                      <a:alpha val="70000"/>
                    </a:srgbClr>
                  </a:outerShdw>
                </a:effectLst>
              </a:rPr>
              <a:t> </a:t>
            </a:r>
            <a:r>
              <a:rPr lang="en-US" sz="2800" dirty="0" err="1" smtClean="0">
                <a:ln w="18415" cmpd="sng">
                  <a:solidFill>
                    <a:srgbClr val="FFFF00"/>
                  </a:solidFill>
                  <a:prstDash val="solid"/>
                </a:ln>
                <a:solidFill>
                  <a:srgbClr val="FFFF00"/>
                </a:solidFill>
                <a:effectLst>
                  <a:outerShdw blurRad="63500" dir="3600000" algn="tl" rotWithShape="0">
                    <a:srgbClr val="000000">
                      <a:alpha val="70000"/>
                    </a:srgbClr>
                  </a:outerShdw>
                </a:effectLst>
              </a:rPr>
              <a:t>এর</a:t>
            </a:r>
            <a:r>
              <a:rPr lang="en-US" sz="2800" dirty="0" smtClean="0">
                <a:ln w="18415" cmpd="sng">
                  <a:solidFill>
                    <a:srgbClr val="FFFF00"/>
                  </a:solidFill>
                  <a:prstDash val="solid"/>
                </a:ln>
                <a:solidFill>
                  <a:srgbClr val="FFFF00"/>
                </a:solidFill>
                <a:effectLst>
                  <a:outerShdw blurRad="63500" dir="3600000" algn="tl" rotWithShape="0">
                    <a:srgbClr val="000000">
                      <a:alpha val="70000"/>
                    </a:srgbClr>
                  </a:outerShdw>
                </a:effectLst>
              </a:rPr>
              <a:t> </a:t>
            </a:r>
            <a:r>
              <a:rPr lang="en-US" sz="2800" dirty="0" err="1" smtClean="0">
                <a:ln w="18415" cmpd="sng">
                  <a:solidFill>
                    <a:srgbClr val="FFFF00"/>
                  </a:solidFill>
                  <a:prstDash val="solid"/>
                </a:ln>
                <a:solidFill>
                  <a:srgbClr val="FFFF00"/>
                </a:solidFill>
                <a:effectLst>
                  <a:outerShdw blurRad="63500" dir="3600000" algn="tl" rotWithShape="0">
                    <a:srgbClr val="000000">
                      <a:alpha val="70000"/>
                    </a:srgbClr>
                  </a:outerShdw>
                </a:effectLst>
              </a:rPr>
              <a:t>মধ্যে</a:t>
            </a:r>
            <a:r>
              <a:rPr lang="en-US" sz="2800" dirty="0" smtClean="0">
                <a:ln w="18415" cmpd="sng">
                  <a:solidFill>
                    <a:srgbClr val="FFFF00"/>
                  </a:solidFill>
                  <a:prstDash val="solid"/>
                </a:ln>
                <a:solidFill>
                  <a:srgbClr val="FFFF00"/>
                </a:solidFill>
                <a:effectLst>
                  <a:outerShdw blurRad="63500" dir="3600000" algn="tl" rotWithShape="0">
                    <a:srgbClr val="000000">
                      <a:alpha val="70000"/>
                    </a:srgbClr>
                  </a:outerShdw>
                </a:effectLst>
              </a:rPr>
              <a:t> </a:t>
            </a:r>
            <a:r>
              <a:rPr lang="en-US" sz="2800" dirty="0" err="1" smtClean="0">
                <a:ln w="18415" cmpd="sng">
                  <a:solidFill>
                    <a:srgbClr val="FFFF00"/>
                  </a:solidFill>
                  <a:prstDash val="solid"/>
                </a:ln>
                <a:solidFill>
                  <a:srgbClr val="FFFF00"/>
                </a:solidFill>
                <a:effectLst>
                  <a:outerShdw blurRad="63500" dir="3600000" algn="tl" rotWithShape="0">
                    <a:srgbClr val="000000">
                      <a:alpha val="70000"/>
                    </a:srgbClr>
                  </a:outerShdw>
                </a:effectLst>
              </a:rPr>
              <a:t>পার্থক্য</a:t>
            </a:r>
            <a:r>
              <a:rPr lang="en-US" sz="2800" dirty="0" smtClean="0">
                <a:ln w="18415" cmpd="sng">
                  <a:solidFill>
                    <a:srgbClr val="FFFF00"/>
                  </a:solidFill>
                  <a:prstDash val="solid"/>
                </a:ln>
                <a:solidFill>
                  <a:srgbClr val="FFFF00"/>
                </a:solidFill>
                <a:effectLst>
                  <a:outerShdw blurRad="63500" dir="3600000" algn="tl" rotWithShape="0">
                    <a:srgbClr val="000000">
                      <a:alpha val="70000"/>
                    </a:srgbClr>
                  </a:outerShdw>
                </a:effectLst>
              </a:rPr>
              <a:t> </a:t>
            </a:r>
            <a:r>
              <a:rPr lang="en-US" sz="2800" dirty="0" err="1" smtClean="0">
                <a:ln w="18415" cmpd="sng">
                  <a:solidFill>
                    <a:srgbClr val="FFFF00"/>
                  </a:solidFill>
                  <a:prstDash val="solid"/>
                </a:ln>
                <a:solidFill>
                  <a:srgbClr val="FFFF00"/>
                </a:solidFill>
                <a:effectLst>
                  <a:outerShdw blurRad="63500" dir="3600000" algn="tl" rotWithShape="0">
                    <a:srgbClr val="000000">
                      <a:alpha val="70000"/>
                    </a:srgbClr>
                  </a:outerShdw>
                </a:effectLst>
              </a:rPr>
              <a:t>নির্ধারণ</a:t>
            </a:r>
            <a:r>
              <a:rPr lang="en-US" sz="2800" dirty="0" smtClean="0">
                <a:ln w="18415" cmpd="sng">
                  <a:solidFill>
                    <a:srgbClr val="FFFF00"/>
                  </a:solidFill>
                  <a:prstDash val="solid"/>
                </a:ln>
                <a:solidFill>
                  <a:srgbClr val="FFFF00"/>
                </a:solidFill>
                <a:effectLst>
                  <a:outerShdw blurRad="63500" dir="3600000" algn="tl" rotWithShape="0">
                    <a:srgbClr val="000000">
                      <a:alpha val="70000"/>
                    </a:srgbClr>
                  </a:outerShdw>
                </a:effectLst>
              </a:rPr>
              <a:t> </a:t>
            </a:r>
            <a:r>
              <a:rPr lang="en-US" sz="2800" dirty="0" err="1" smtClean="0">
                <a:ln w="18415" cmpd="sng">
                  <a:solidFill>
                    <a:srgbClr val="FFFF00"/>
                  </a:solidFill>
                  <a:prstDash val="solid"/>
                </a:ln>
                <a:solidFill>
                  <a:srgbClr val="FFFF00"/>
                </a:solidFill>
                <a:effectLst>
                  <a:outerShdw blurRad="63500" dir="3600000" algn="tl" rotWithShape="0">
                    <a:srgbClr val="000000">
                      <a:alpha val="70000"/>
                    </a:srgbClr>
                  </a:outerShdw>
                </a:effectLst>
              </a:rPr>
              <a:t>করে</a:t>
            </a:r>
            <a:r>
              <a:rPr lang="en-US" sz="2800" dirty="0" smtClean="0">
                <a:ln w="18415" cmpd="sng">
                  <a:solidFill>
                    <a:srgbClr val="FFFF00"/>
                  </a:solidFill>
                  <a:prstDash val="solid"/>
                </a:ln>
                <a:solidFill>
                  <a:srgbClr val="FFFF00"/>
                </a:solidFill>
                <a:effectLst>
                  <a:outerShdw blurRad="63500" dir="3600000" algn="tl" rotWithShape="0">
                    <a:srgbClr val="000000">
                      <a:alpha val="70000"/>
                    </a:srgbClr>
                  </a:outerShdw>
                </a:effectLst>
              </a:rPr>
              <a:t> </a:t>
            </a:r>
            <a:r>
              <a:rPr lang="en-US" sz="2800" dirty="0" err="1" smtClean="0">
                <a:ln w="18415" cmpd="sng">
                  <a:solidFill>
                    <a:srgbClr val="FFFF00"/>
                  </a:solidFill>
                  <a:prstDash val="solid"/>
                </a:ln>
                <a:solidFill>
                  <a:srgbClr val="FFFF00"/>
                </a:solidFill>
                <a:effectLst>
                  <a:outerShdw blurRad="63500" dir="3600000" algn="tl" rotWithShape="0">
                    <a:srgbClr val="000000">
                      <a:alpha val="70000"/>
                    </a:srgbClr>
                  </a:outerShdw>
                </a:effectLst>
              </a:rPr>
              <a:t>উপস্থাপন</a:t>
            </a:r>
            <a:r>
              <a:rPr lang="en-US" sz="2800" dirty="0" smtClean="0">
                <a:ln w="18415" cmpd="sng">
                  <a:solidFill>
                    <a:srgbClr val="FFFF00"/>
                  </a:solidFill>
                  <a:prstDash val="solid"/>
                </a:ln>
                <a:solidFill>
                  <a:srgbClr val="FFFF00"/>
                </a:solidFill>
                <a:effectLst>
                  <a:outerShdw blurRad="63500" dir="3600000" algn="tl" rotWithShape="0">
                    <a:srgbClr val="000000">
                      <a:alpha val="70000"/>
                    </a:srgbClr>
                  </a:outerShdw>
                </a:effectLst>
              </a:rPr>
              <a:t> </a:t>
            </a:r>
            <a:r>
              <a:rPr lang="en-US" sz="2800" dirty="0" err="1" smtClean="0">
                <a:ln w="18415" cmpd="sng">
                  <a:solidFill>
                    <a:srgbClr val="FFFF00"/>
                  </a:solidFill>
                  <a:prstDash val="solid"/>
                </a:ln>
                <a:solidFill>
                  <a:srgbClr val="FFFF00"/>
                </a:solidFill>
                <a:effectLst>
                  <a:outerShdw blurRad="63500" dir="3600000" algn="tl" rotWithShape="0">
                    <a:srgbClr val="000000">
                      <a:alpha val="70000"/>
                    </a:srgbClr>
                  </a:outerShdw>
                </a:effectLst>
              </a:rPr>
              <a:t>কর</a:t>
            </a:r>
            <a:r>
              <a:rPr lang="en-US" sz="2800" dirty="0" smtClean="0">
                <a:ln w="18415" cmpd="sng">
                  <a:solidFill>
                    <a:srgbClr val="FFFF00"/>
                  </a:solidFill>
                  <a:prstDash val="solid"/>
                </a:ln>
                <a:solidFill>
                  <a:srgbClr val="FFFF00"/>
                </a:solidFill>
                <a:effectLst>
                  <a:outerShdw blurRad="63500" dir="3600000" algn="tl" rotWithShape="0">
                    <a:srgbClr val="000000">
                      <a:alpha val="70000"/>
                    </a:srgbClr>
                  </a:outerShdw>
                </a:effectLst>
              </a:rPr>
              <a:t>।</a:t>
            </a:r>
            <a:endParaRPr lang="en-US" sz="4400" b="0" cap="none" spc="0" dirty="0">
              <a:ln w="18415" cmpd="sng">
                <a:solidFill>
                  <a:srgbClr val="FFFF00"/>
                </a:solidFill>
                <a:prstDash val="solid"/>
              </a:ln>
              <a:solidFill>
                <a:srgbClr val="FFFF00"/>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by="(-#ppt_w*2)" calcmode="lin" valueType="num">
                                      <p:cBhvr rctx="PPT">
                                        <p:cTn id="12" dur="500" autoRev="1" fill="hold">
                                          <p:stCondLst>
                                            <p:cond delay="0"/>
                                          </p:stCondLst>
                                        </p:cTn>
                                        <p:tgtEl>
                                          <p:spTgt spid="3"/>
                                        </p:tgtEl>
                                        <p:attrNameLst>
                                          <p:attrName>ppt_w</p:attrName>
                                        </p:attrNameLst>
                                      </p:cBhvr>
                                    </p:anim>
                                    <p:anim by="(#ppt_w*0.50)" calcmode="lin" valueType="num">
                                      <p:cBhvr>
                                        <p:cTn id="13" dur="500" decel="50000" autoRev="1" fill="hold">
                                          <p:stCondLst>
                                            <p:cond delay="0"/>
                                          </p:stCondLst>
                                        </p:cTn>
                                        <p:tgtEl>
                                          <p:spTgt spid="3"/>
                                        </p:tgtEl>
                                        <p:attrNameLst>
                                          <p:attrName>ppt_x</p:attrName>
                                        </p:attrNameLst>
                                      </p:cBhvr>
                                    </p:anim>
                                    <p:anim from="(-#ppt_h/2)" to="(#ppt_y)" calcmode="lin" valueType="num">
                                      <p:cBhvr>
                                        <p:cTn id="14" dur="1000" fill="hold">
                                          <p:stCondLst>
                                            <p:cond delay="0"/>
                                          </p:stCondLst>
                                        </p:cTn>
                                        <p:tgtEl>
                                          <p:spTgt spid="3"/>
                                        </p:tgtEl>
                                        <p:attrNameLst>
                                          <p:attrName>ppt_y</p:attrName>
                                        </p:attrNameLst>
                                      </p:cBhvr>
                                    </p:anim>
                                    <p:animRot by="21600000">
                                      <p:cBhvr>
                                        <p:cTn id="15" dur="1000" fill="hold">
                                          <p:stCondLst>
                                            <p:cond delay="0"/>
                                          </p:stCondLst>
                                        </p:cTn>
                                        <p:tgtEl>
                                          <p:spTgt spid="3"/>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8" presetClass="entr" presetSubtype="16" fill="hold" grpId="1"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diamond(in)">
                                      <p:cBhvr>
                                        <p:cTn id="2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49090" y="72570"/>
            <a:ext cx="3230666" cy="769441"/>
          </a:xfrm>
          <a:prstGeom prst="rect">
            <a:avLst/>
          </a:prstGeom>
          <a:noFill/>
        </p:spPr>
        <p:txBody>
          <a:bodyPr wrap="square" lIns="91440" tIns="45720" rIns="91440" bIns="45720">
            <a:spAutoFit/>
          </a:bodyPr>
          <a:lstStyle/>
          <a:p>
            <a:pPr algn="ctr"/>
            <a:r>
              <a:rPr lang="en-US" sz="4400" b="1" spc="300" dirty="0" err="1" smtClean="0">
                <a:ln w="11430" cmpd="sng">
                  <a:solidFill>
                    <a:schemeClr val="tx1"/>
                  </a:solidFill>
                  <a:prstDash val="solid"/>
                  <a:miter lim="800000"/>
                </a:ln>
                <a:effectLst>
                  <a:glow rad="45500">
                    <a:schemeClr val="accent1">
                      <a:satMod val="220000"/>
                      <a:alpha val="35000"/>
                    </a:schemeClr>
                  </a:glow>
                </a:effectLst>
              </a:rPr>
              <a:t>মূল্যায়ন</a:t>
            </a:r>
            <a:endParaRPr lang="en-US" sz="5400" b="1" cap="none" spc="300" dirty="0">
              <a:ln w="11430" cmpd="sng">
                <a:solidFill>
                  <a:schemeClr val="tx1"/>
                </a:solidFill>
                <a:prstDash val="solid"/>
                <a:miter lim="800000"/>
              </a:ln>
              <a:effectLst>
                <a:glow rad="45500">
                  <a:schemeClr val="accent1">
                    <a:satMod val="220000"/>
                    <a:alpha val="35000"/>
                  </a:schemeClr>
                </a:glow>
              </a:effectLst>
            </a:endParaRPr>
          </a:p>
        </p:txBody>
      </p:sp>
      <p:sp>
        <p:nvSpPr>
          <p:cNvPr id="3" name="Rectangle 2"/>
          <p:cNvSpPr/>
          <p:nvPr/>
        </p:nvSpPr>
        <p:spPr>
          <a:xfrm>
            <a:off x="861832" y="1036936"/>
            <a:ext cx="3618298" cy="523220"/>
          </a:xfrm>
          <a:prstGeom prst="rect">
            <a:avLst/>
          </a:prstGeom>
          <a:noFill/>
          <a:ln>
            <a:noFill/>
          </a:ln>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2800" cap="none" spc="0" dirty="0" err="1" smtClean="0">
                <a:ln w="11430"/>
                <a:effectLst>
                  <a:outerShdw blurRad="80000" dist="40000" dir="5040000" algn="tl">
                    <a:srgbClr val="000000">
                      <a:alpha val="30000"/>
                    </a:srgbClr>
                  </a:outerShdw>
                </a:effectLst>
              </a:rPr>
              <a:t>সবাই</a:t>
            </a:r>
            <a:r>
              <a:rPr lang="en-US" sz="2800" cap="none" spc="0" dirty="0" smtClean="0">
                <a:ln w="11430"/>
                <a:effectLst>
                  <a:outerShdw blurRad="80000" dist="40000" dir="5040000" algn="tl">
                    <a:srgbClr val="000000">
                      <a:alpha val="30000"/>
                    </a:srgbClr>
                  </a:outerShdw>
                </a:effectLst>
              </a:rPr>
              <a:t> </a:t>
            </a:r>
            <a:r>
              <a:rPr lang="en-US" sz="2800" cap="none" spc="0" dirty="0" err="1" smtClean="0">
                <a:ln w="11430"/>
                <a:effectLst>
                  <a:outerShdw blurRad="80000" dist="40000" dir="5040000" algn="tl">
                    <a:srgbClr val="000000">
                      <a:alpha val="30000"/>
                    </a:srgbClr>
                  </a:outerShdw>
                </a:effectLst>
              </a:rPr>
              <a:t>খাতা</a:t>
            </a:r>
            <a:r>
              <a:rPr lang="en-US" sz="2800" cap="none" spc="0" dirty="0" smtClean="0">
                <a:ln w="11430"/>
                <a:effectLst>
                  <a:outerShdw blurRad="80000" dist="40000" dir="5040000" algn="tl">
                    <a:srgbClr val="000000">
                      <a:alpha val="30000"/>
                    </a:srgbClr>
                  </a:outerShdw>
                </a:effectLst>
              </a:rPr>
              <a:t> -</a:t>
            </a:r>
            <a:r>
              <a:rPr lang="en-US" sz="2800" cap="none" spc="0" dirty="0" err="1" smtClean="0">
                <a:ln w="11430"/>
                <a:effectLst>
                  <a:outerShdw blurRad="80000" dist="40000" dir="5040000" algn="tl">
                    <a:srgbClr val="000000">
                      <a:alpha val="30000"/>
                    </a:srgbClr>
                  </a:outerShdw>
                </a:effectLst>
              </a:rPr>
              <a:t>কলম</a:t>
            </a:r>
            <a:r>
              <a:rPr lang="en-US" sz="2800" cap="none" spc="0" dirty="0" smtClean="0">
                <a:ln w="11430"/>
                <a:effectLst>
                  <a:outerShdw blurRad="80000" dist="40000" dir="5040000" algn="tl">
                    <a:srgbClr val="000000">
                      <a:alpha val="30000"/>
                    </a:srgbClr>
                  </a:outerShdw>
                </a:effectLst>
              </a:rPr>
              <a:t> </a:t>
            </a:r>
            <a:r>
              <a:rPr lang="en-US" sz="2800" cap="none" spc="0" dirty="0" err="1" smtClean="0">
                <a:ln w="11430"/>
                <a:effectLst>
                  <a:outerShdw blurRad="80000" dist="40000" dir="5040000" algn="tl">
                    <a:srgbClr val="000000">
                      <a:alpha val="30000"/>
                    </a:srgbClr>
                  </a:outerShdw>
                </a:effectLst>
              </a:rPr>
              <a:t>নাও</a:t>
            </a:r>
            <a:r>
              <a:rPr lang="en-US" sz="2800"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r>
            <a:endParaRPr lang="en-US" sz="4400"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4" name="Rectangle 3"/>
          <p:cNvSpPr/>
          <p:nvPr/>
        </p:nvSpPr>
        <p:spPr>
          <a:xfrm>
            <a:off x="4380761" y="978879"/>
            <a:ext cx="7000634" cy="646331"/>
          </a:xfrm>
          <a:prstGeom prst="rect">
            <a:avLst/>
          </a:prstGeom>
          <a:noFill/>
          <a:ln>
            <a:noFill/>
          </a:ln>
        </p:spPr>
        <p:txBody>
          <a:bodyPr wrap="none" lIns="91440" tIns="45720" rIns="91440" bIns="45720">
            <a:spAutoFit/>
          </a:bodyPr>
          <a:lstStyle/>
          <a:p>
            <a:pPr algn="ctr"/>
            <a:r>
              <a:rPr lang="en-US" sz="3600" spc="300" dirty="0" err="1" smtClean="0">
                <a:ln w="11430" cmpd="sng">
                  <a:solidFill>
                    <a:schemeClr val="tx1"/>
                  </a:solidFill>
                  <a:prstDash val="solid"/>
                  <a:miter lim="800000"/>
                </a:ln>
                <a:effectLst>
                  <a:glow rad="45500">
                    <a:schemeClr val="accent1">
                      <a:satMod val="220000"/>
                      <a:alpha val="35000"/>
                    </a:schemeClr>
                  </a:glow>
                </a:effectLst>
                <a:latin typeface="NikoshBAN" pitchFamily="2" charset="0"/>
                <a:cs typeface="NikoshBAN" pitchFamily="2" charset="0"/>
              </a:rPr>
              <a:t>এবার</a:t>
            </a:r>
            <a:r>
              <a:rPr lang="en-US" sz="3600" spc="300" dirty="0" smtClean="0">
                <a:ln w="11430" cmpd="sng">
                  <a:solidFill>
                    <a:schemeClr val="tx1"/>
                  </a:solidFill>
                  <a:prstDash val="solid"/>
                  <a:miter lim="800000"/>
                </a:ln>
                <a:effectLst>
                  <a:glow rad="45500">
                    <a:schemeClr val="accent1">
                      <a:satMod val="220000"/>
                      <a:alpha val="35000"/>
                    </a:schemeClr>
                  </a:glow>
                </a:effectLst>
                <a:latin typeface="NikoshBAN" pitchFamily="2" charset="0"/>
                <a:cs typeface="NikoshBAN" pitchFamily="2" charset="0"/>
              </a:rPr>
              <a:t> </a:t>
            </a:r>
            <a:r>
              <a:rPr lang="en-US" sz="3600" spc="300" dirty="0" err="1" smtClean="0">
                <a:ln w="11430" cmpd="sng">
                  <a:solidFill>
                    <a:schemeClr val="tx1"/>
                  </a:solidFill>
                  <a:prstDash val="solid"/>
                  <a:miter lim="800000"/>
                </a:ln>
                <a:effectLst>
                  <a:glow rad="45500">
                    <a:schemeClr val="accent1">
                      <a:satMod val="220000"/>
                      <a:alpha val="35000"/>
                    </a:schemeClr>
                  </a:glow>
                </a:effectLst>
                <a:latin typeface="NikoshBAN" pitchFamily="2" charset="0"/>
                <a:cs typeface="NikoshBAN" pitchFamily="2" charset="0"/>
              </a:rPr>
              <a:t>নিচের</a:t>
            </a:r>
            <a:r>
              <a:rPr lang="en-US" sz="3600" spc="300" dirty="0" smtClean="0">
                <a:ln w="11430" cmpd="sng">
                  <a:solidFill>
                    <a:schemeClr val="tx1"/>
                  </a:solidFill>
                  <a:prstDash val="solid"/>
                  <a:miter lim="800000"/>
                </a:ln>
                <a:effectLst>
                  <a:glow rad="45500">
                    <a:schemeClr val="accent1">
                      <a:satMod val="220000"/>
                      <a:alpha val="35000"/>
                    </a:schemeClr>
                  </a:glow>
                </a:effectLst>
                <a:latin typeface="NikoshBAN" pitchFamily="2" charset="0"/>
                <a:cs typeface="NikoshBAN" pitchFamily="2" charset="0"/>
              </a:rPr>
              <a:t> </a:t>
            </a:r>
            <a:r>
              <a:rPr lang="en-US" sz="3600" spc="300" dirty="0" err="1" smtClean="0">
                <a:ln w="11430" cmpd="sng">
                  <a:solidFill>
                    <a:schemeClr val="tx1"/>
                  </a:solidFill>
                  <a:prstDash val="solid"/>
                  <a:miter lim="800000"/>
                </a:ln>
                <a:effectLst>
                  <a:glow rad="45500">
                    <a:schemeClr val="accent1">
                      <a:satMod val="220000"/>
                      <a:alpha val="35000"/>
                    </a:schemeClr>
                  </a:glow>
                </a:effectLst>
                <a:latin typeface="NikoshBAN" pitchFamily="2" charset="0"/>
                <a:cs typeface="NikoshBAN" pitchFamily="2" charset="0"/>
              </a:rPr>
              <a:t>প্রশ্নগুলোর</a:t>
            </a:r>
            <a:r>
              <a:rPr lang="en-US" sz="3600" spc="300" dirty="0" smtClean="0">
                <a:ln w="11430" cmpd="sng">
                  <a:solidFill>
                    <a:schemeClr val="tx1"/>
                  </a:solidFill>
                  <a:prstDash val="solid"/>
                  <a:miter lim="800000"/>
                </a:ln>
                <a:effectLst>
                  <a:glow rad="45500">
                    <a:schemeClr val="accent1">
                      <a:satMod val="220000"/>
                      <a:alpha val="35000"/>
                    </a:schemeClr>
                  </a:glow>
                </a:effectLst>
                <a:latin typeface="NikoshBAN" pitchFamily="2" charset="0"/>
                <a:cs typeface="NikoshBAN" pitchFamily="2" charset="0"/>
              </a:rPr>
              <a:t> </a:t>
            </a:r>
            <a:r>
              <a:rPr lang="en-US" sz="3600" spc="300" dirty="0" err="1" smtClean="0">
                <a:ln w="11430" cmpd="sng">
                  <a:solidFill>
                    <a:schemeClr val="tx1"/>
                  </a:solidFill>
                  <a:prstDash val="solid"/>
                  <a:miter lim="800000"/>
                </a:ln>
                <a:effectLst>
                  <a:glow rad="45500">
                    <a:schemeClr val="accent1">
                      <a:satMod val="220000"/>
                      <a:alpha val="35000"/>
                    </a:schemeClr>
                  </a:glow>
                </a:effectLst>
                <a:latin typeface="NikoshBAN" pitchFamily="2" charset="0"/>
                <a:cs typeface="NikoshBAN" pitchFamily="2" charset="0"/>
              </a:rPr>
              <a:t>উত্তর</a:t>
            </a:r>
            <a:r>
              <a:rPr lang="en-US" sz="3600" spc="300" dirty="0" smtClean="0">
                <a:ln w="11430" cmpd="sng">
                  <a:solidFill>
                    <a:schemeClr val="tx1"/>
                  </a:solidFill>
                  <a:prstDash val="solid"/>
                  <a:miter lim="800000"/>
                </a:ln>
                <a:effectLst>
                  <a:glow rad="45500">
                    <a:schemeClr val="accent1">
                      <a:satMod val="220000"/>
                      <a:alpha val="35000"/>
                    </a:schemeClr>
                  </a:glow>
                </a:effectLst>
                <a:latin typeface="NikoshBAN" pitchFamily="2" charset="0"/>
                <a:cs typeface="NikoshBAN" pitchFamily="2" charset="0"/>
              </a:rPr>
              <a:t> </a:t>
            </a:r>
            <a:r>
              <a:rPr lang="en-US" sz="3600" spc="300" dirty="0" err="1" smtClean="0">
                <a:ln w="11430" cmpd="sng">
                  <a:solidFill>
                    <a:schemeClr val="tx1"/>
                  </a:solidFill>
                  <a:prstDash val="solid"/>
                  <a:miter lim="800000"/>
                </a:ln>
                <a:effectLst>
                  <a:glow rad="45500">
                    <a:schemeClr val="accent1">
                      <a:satMod val="220000"/>
                      <a:alpha val="35000"/>
                    </a:schemeClr>
                  </a:glow>
                </a:effectLst>
                <a:latin typeface="NikoshBAN" pitchFamily="2" charset="0"/>
                <a:cs typeface="NikoshBAN" pitchFamily="2" charset="0"/>
              </a:rPr>
              <a:t>খাতায়</a:t>
            </a:r>
            <a:r>
              <a:rPr lang="en-US" sz="3600" spc="300" dirty="0" smtClean="0">
                <a:ln w="11430" cmpd="sng">
                  <a:solidFill>
                    <a:schemeClr val="tx1"/>
                  </a:solidFill>
                  <a:prstDash val="solid"/>
                  <a:miter lim="800000"/>
                </a:ln>
                <a:effectLst>
                  <a:glow rad="45500">
                    <a:schemeClr val="accent1">
                      <a:satMod val="220000"/>
                      <a:alpha val="35000"/>
                    </a:schemeClr>
                  </a:glow>
                </a:effectLst>
                <a:latin typeface="NikoshBAN" pitchFamily="2" charset="0"/>
                <a:cs typeface="NikoshBAN" pitchFamily="2" charset="0"/>
              </a:rPr>
              <a:t> </a:t>
            </a:r>
            <a:r>
              <a:rPr lang="en-US" sz="3600" spc="300" dirty="0" err="1" smtClean="0">
                <a:ln w="11430" cmpd="sng">
                  <a:solidFill>
                    <a:schemeClr val="tx1"/>
                  </a:solidFill>
                  <a:prstDash val="solid"/>
                  <a:miter lim="800000"/>
                </a:ln>
                <a:effectLst>
                  <a:glow rad="45500">
                    <a:schemeClr val="accent1">
                      <a:satMod val="220000"/>
                      <a:alpha val="35000"/>
                    </a:schemeClr>
                  </a:glow>
                </a:effectLst>
                <a:latin typeface="NikoshBAN" pitchFamily="2" charset="0"/>
                <a:cs typeface="NikoshBAN" pitchFamily="2" charset="0"/>
              </a:rPr>
              <a:t>লেখ</a:t>
            </a:r>
            <a:r>
              <a:rPr lang="en-US" sz="3600" spc="300" dirty="0" smtClean="0">
                <a:ln w="11430" cmpd="sng">
                  <a:solidFill>
                    <a:schemeClr val="tx1"/>
                  </a:solidFill>
                  <a:prstDash val="solid"/>
                  <a:miter lim="800000"/>
                </a:ln>
                <a:effectLst>
                  <a:glow rad="45500">
                    <a:schemeClr val="accent1">
                      <a:satMod val="220000"/>
                      <a:alpha val="35000"/>
                    </a:schemeClr>
                  </a:glow>
                </a:effectLst>
                <a:latin typeface="NikoshBAN" pitchFamily="2" charset="0"/>
                <a:cs typeface="NikoshBAN" pitchFamily="2" charset="0"/>
              </a:rPr>
              <a:t>।</a:t>
            </a:r>
            <a:endParaRPr lang="en-US" sz="3600" cap="none" spc="300" dirty="0">
              <a:ln w="11430" cmpd="sng">
                <a:solidFill>
                  <a:schemeClr val="tx1"/>
                </a:solidFill>
                <a:prstDash val="solid"/>
                <a:miter lim="800000"/>
              </a:ln>
              <a:effectLst>
                <a:glow rad="45500">
                  <a:schemeClr val="accent1">
                    <a:satMod val="220000"/>
                    <a:alpha val="35000"/>
                  </a:schemeClr>
                </a:glow>
              </a:effectLst>
              <a:latin typeface="NikoshBAN" pitchFamily="2" charset="0"/>
              <a:cs typeface="NikoshBAN" pitchFamily="2" charset="0"/>
            </a:endParaRPr>
          </a:p>
        </p:txBody>
      </p:sp>
      <p:sp>
        <p:nvSpPr>
          <p:cNvPr id="5" name="Rectangle 4"/>
          <p:cNvSpPr/>
          <p:nvPr/>
        </p:nvSpPr>
        <p:spPr>
          <a:xfrm>
            <a:off x="847318" y="1835221"/>
            <a:ext cx="8032968" cy="769441"/>
          </a:xfrm>
          <a:prstGeom prst="rect">
            <a:avLst/>
          </a:prstGeom>
          <a:noFill/>
          <a:ln>
            <a:noFill/>
          </a:ln>
        </p:spPr>
        <p:txBody>
          <a:bodyPr wrap="none" lIns="91440" tIns="45720" rIns="91440" bIns="45720">
            <a:spAutoFit/>
          </a:bodyPr>
          <a:lstStyle/>
          <a:p>
            <a:pPr algn="ct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1। </a:t>
            </a:r>
            <a:r>
              <a:rPr lang="en-US" sz="4400" dirty="0" err="1" smtClean="0">
                <a:ln w="10541" cmpd="sng">
                  <a:solidFill>
                    <a:srgbClr val="7D7D7D">
                      <a:tint val="100000"/>
                      <a:shade val="100000"/>
                      <a:satMod val="110000"/>
                    </a:srgbClr>
                  </a:solidFill>
                  <a:prstDash val="solid"/>
                </a:ln>
                <a:latin typeface="NikoshBAN" pitchFamily="2" charset="0"/>
                <a:cs typeface="NikoshBAN" pitchFamily="2" charset="0"/>
              </a:rPr>
              <a:t>নেটওয়ার্কের</a:t>
            </a:r>
            <a:r>
              <a:rPr lang="en-US" sz="4400" dirty="0" smtClean="0">
                <a:ln w="10541" cmpd="sng">
                  <a:solidFill>
                    <a:srgbClr val="7D7D7D">
                      <a:tint val="100000"/>
                      <a:shade val="100000"/>
                      <a:satMod val="110000"/>
                    </a:srgbClr>
                  </a:solidFill>
                  <a:prstDash val="solid"/>
                </a:ln>
                <a:latin typeface="NikoshBAN" pitchFamily="2" charset="0"/>
                <a:cs typeface="NikoshBAN" pitchFamily="2" charset="0"/>
              </a:rPr>
              <a:t> </a:t>
            </a:r>
            <a:r>
              <a:rPr lang="en-US" sz="4400" dirty="0" err="1" smtClean="0">
                <a:ln w="10541" cmpd="sng">
                  <a:solidFill>
                    <a:srgbClr val="7D7D7D">
                      <a:tint val="100000"/>
                      <a:shade val="100000"/>
                      <a:satMod val="110000"/>
                    </a:srgbClr>
                  </a:solidFill>
                  <a:prstDash val="solid"/>
                </a:ln>
                <a:latin typeface="NikoshBAN" pitchFamily="2" charset="0"/>
                <a:cs typeface="NikoshBAN" pitchFamily="2" charset="0"/>
              </a:rPr>
              <a:t>তথ্য</a:t>
            </a:r>
            <a:r>
              <a:rPr lang="en-US" sz="4400" dirty="0" smtClean="0">
                <a:ln w="10541" cmpd="sng">
                  <a:solidFill>
                    <a:srgbClr val="7D7D7D">
                      <a:tint val="100000"/>
                      <a:shade val="100000"/>
                      <a:satMod val="110000"/>
                    </a:srgbClr>
                  </a:solidFill>
                  <a:prstDash val="solid"/>
                </a:ln>
                <a:latin typeface="NikoshBAN" pitchFamily="2" charset="0"/>
                <a:cs typeface="NikoshBAN" pitchFamily="2" charset="0"/>
              </a:rPr>
              <a:t> </a:t>
            </a:r>
            <a:r>
              <a:rPr lang="en-US" sz="4400" dirty="0" err="1" smtClean="0">
                <a:ln w="10541" cmpd="sng">
                  <a:solidFill>
                    <a:srgbClr val="7D7D7D">
                      <a:tint val="100000"/>
                      <a:shade val="100000"/>
                      <a:satMod val="110000"/>
                    </a:srgbClr>
                  </a:solidFill>
                  <a:prstDash val="solid"/>
                </a:ln>
                <a:latin typeface="NikoshBAN" pitchFamily="2" charset="0"/>
                <a:cs typeface="NikoshBAN" pitchFamily="2" charset="0"/>
              </a:rPr>
              <a:t>বা</a:t>
            </a:r>
            <a:r>
              <a:rPr lang="en-US" sz="4400" dirty="0" smtClean="0">
                <a:ln w="10541" cmpd="sng">
                  <a:solidFill>
                    <a:srgbClr val="7D7D7D">
                      <a:tint val="100000"/>
                      <a:shade val="100000"/>
                      <a:satMod val="110000"/>
                    </a:srgbClr>
                  </a:solidFill>
                  <a:prstDash val="solid"/>
                </a:ln>
                <a:latin typeface="NikoshBAN" pitchFamily="2" charset="0"/>
                <a:cs typeface="NikoshBAN" pitchFamily="2" charset="0"/>
              </a:rPr>
              <a:t> </a:t>
            </a:r>
            <a:r>
              <a:rPr lang="en-US" sz="4400" dirty="0" err="1" smtClean="0">
                <a:ln w="10541" cmpd="sng">
                  <a:solidFill>
                    <a:srgbClr val="7D7D7D">
                      <a:tint val="100000"/>
                      <a:shade val="100000"/>
                      <a:satMod val="110000"/>
                    </a:srgbClr>
                  </a:solidFill>
                  <a:prstDash val="solid"/>
                </a:ln>
                <a:latin typeface="NikoshBAN" pitchFamily="2" charset="0"/>
                <a:cs typeface="NikoshBAN" pitchFamily="2" charset="0"/>
              </a:rPr>
              <a:t>উপাত্ত</a:t>
            </a:r>
            <a:r>
              <a:rPr lang="en-US" sz="4400" dirty="0" smtClean="0">
                <a:ln w="10541" cmpd="sng">
                  <a:solidFill>
                    <a:srgbClr val="7D7D7D">
                      <a:tint val="100000"/>
                      <a:shade val="100000"/>
                      <a:satMod val="110000"/>
                    </a:srgbClr>
                  </a:solidFill>
                  <a:prstDash val="solid"/>
                </a:ln>
                <a:latin typeface="NikoshBAN" pitchFamily="2" charset="0"/>
                <a:cs typeface="NikoshBAN" pitchFamily="2" charset="0"/>
              </a:rPr>
              <a:t> </a:t>
            </a:r>
            <a:r>
              <a:rPr lang="en-US" sz="4400" dirty="0" err="1" smtClean="0">
                <a:ln w="10541" cmpd="sng">
                  <a:solidFill>
                    <a:srgbClr val="7D7D7D">
                      <a:tint val="100000"/>
                      <a:shade val="100000"/>
                      <a:satMod val="110000"/>
                    </a:srgbClr>
                  </a:solidFill>
                  <a:prstDash val="solid"/>
                </a:ln>
                <a:latin typeface="NikoshBAN" pitchFamily="2" charset="0"/>
                <a:cs typeface="NikoshBAN" pitchFamily="2" charset="0"/>
              </a:rPr>
              <a:t>পড়তে</a:t>
            </a:r>
            <a:r>
              <a:rPr lang="en-US" sz="4400" dirty="0" smtClean="0">
                <a:ln w="10541" cmpd="sng">
                  <a:solidFill>
                    <a:srgbClr val="7D7D7D">
                      <a:tint val="100000"/>
                      <a:shade val="100000"/>
                      <a:satMod val="110000"/>
                    </a:srgbClr>
                  </a:solidFill>
                  <a:prstDash val="solid"/>
                </a:ln>
                <a:latin typeface="NikoshBAN" pitchFamily="2" charset="0"/>
                <a:cs typeface="NikoshBAN" pitchFamily="2" charset="0"/>
              </a:rPr>
              <a:t> </a:t>
            </a:r>
            <a:r>
              <a:rPr lang="en-US" sz="4400" dirty="0" err="1" smtClean="0">
                <a:ln w="10541" cmpd="sng">
                  <a:solidFill>
                    <a:srgbClr val="7D7D7D">
                      <a:tint val="100000"/>
                      <a:shade val="100000"/>
                      <a:satMod val="110000"/>
                    </a:srgbClr>
                  </a:solidFill>
                  <a:prstDash val="solid"/>
                </a:ln>
                <a:latin typeface="NikoshBAN" pitchFamily="2" charset="0"/>
                <a:cs typeface="NikoshBAN" pitchFamily="2" charset="0"/>
              </a:rPr>
              <a:t>পারেনা</a:t>
            </a:r>
            <a:r>
              <a:rPr lang="en-US" sz="4400" dirty="0" smtClean="0">
                <a:ln w="10541" cmpd="sng">
                  <a:solidFill>
                    <a:srgbClr val="7D7D7D">
                      <a:tint val="100000"/>
                      <a:shade val="100000"/>
                      <a:satMod val="110000"/>
                    </a:srgbClr>
                  </a:solidFill>
                  <a:prstDash val="solid"/>
                </a:ln>
                <a:latin typeface="NikoshBAN" pitchFamily="2" charset="0"/>
                <a:cs typeface="NikoshBAN" pitchFamily="2" charset="0"/>
              </a:rPr>
              <a:t>-</a:t>
            </a:r>
            <a:endParaRPr lang="en-US" sz="5400" cap="none" spc="0" dirty="0">
              <a:ln w="10541" cmpd="sng">
                <a:solidFill>
                  <a:srgbClr val="7D7D7D">
                    <a:tint val="100000"/>
                    <a:shade val="100000"/>
                    <a:satMod val="110000"/>
                  </a:srgbClr>
                </a:solidFill>
                <a:prstDash val="solid"/>
              </a:ln>
              <a:effectLst/>
              <a:latin typeface="NikoshBAN" pitchFamily="2" charset="0"/>
              <a:cs typeface="NikoshBAN" pitchFamily="2" charset="0"/>
            </a:endParaRPr>
          </a:p>
        </p:txBody>
      </p:sp>
      <p:sp>
        <p:nvSpPr>
          <p:cNvPr id="6" name="Rectangle 5"/>
          <p:cNvSpPr/>
          <p:nvPr/>
        </p:nvSpPr>
        <p:spPr>
          <a:xfrm>
            <a:off x="10288586" y="1827957"/>
            <a:ext cx="971741" cy="769441"/>
          </a:xfrm>
          <a:prstGeom prst="rect">
            <a:avLst/>
          </a:prstGeom>
          <a:noFill/>
        </p:spPr>
        <p:txBody>
          <a:bodyPr wrap="none" lIns="91440" tIns="45720" rIns="91440" bIns="45720">
            <a:spAutoFit/>
          </a:bodyPr>
          <a:lstStyle/>
          <a:p>
            <a:pPr algn="ctr"/>
            <a:r>
              <a:rPr lang="en-US" sz="4400" dirty="0" err="1" smtClean="0">
                <a:ln w="10541" cmpd="sng">
                  <a:solidFill>
                    <a:srgbClr val="7D7D7D">
                      <a:tint val="100000"/>
                      <a:shade val="100000"/>
                      <a:satMod val="110000"/>
                    </a:srgbClr>
                  </a:solidFill>
                  <a:prstDash val="solid"/>
                </a:ln>
                <a:latin typeface="NikoshBAN" pitchFamily="2" charset="0"/>
                <a:cs typeface="NikoshBAN" pitchFamily="2" charset="0"/>
              </a:rPr>
              <a:t>হাব</a:t>
            </a:r>
            <a:r>
              <a:rPr lang="en-US" sz="4400" dirty="0" smtClean="0">
                <a:ln w="10541" cmpd="sng">
                  <a:solidFill>
                    <a:srgbClr val="7D7D7D">
                      <a:tint val="100000"/>
                      <a:shade val="100000"/>
                      <a:satMod val="110000"/>
                    </a:srgbClr>
                  </a:solidFill>
                  <a:prstDash val="solid"/>
                </a:ln>
                <a:latin typeface="NikoshBAN" pitchFamily="2" charset="0"/>
                <a:cs typeface="NikoshBAN" pitchFamily="2" charset="0"/>
              </a:rPr>
              <a:t>।</a:t>
            </a:r>
            <a:endParaRPr lang="en-US" sz="4400" cap="none" spc="0" dirty="0">
              <a:ln w="10541" cmpd="sng">
                <a:solidFill>
                  <a:srgbClr val="7D7D7D">
                    <a:tint val="100000"/>
                    <a:shade val="100000"/>
                    <a:satMod val="110000"/>
                  </a:srgbClr>
                </a:solidFill>
                <a:prstDash val="solid"/>
              </a:ln>
              <a:effectLst/>
              <a:latin typeface="NikoshBAN" pitchFamily="2" charset="0"/>
              <a:cs typeface="NikoshBAN" pitchFamily="2" charset="0"/>
            </a:endParaRPr>
          </a:p>
        </p:txBody>
      </p:sp>
      <p:sp>
        <p:nvSpPr>
          <p:cNvPr id="7" name="Rectangle 6"/>
          <p:cNvSpPr/>
          <p:nvPr/>
        </p:nvSpPr>
        <p:spPr>
          <a:xfrm>
            <a:off x="796522" y="2452069"/>
            <a:ext cx="8603637" cy="769441"/>
          </a:xfrm>
          <a:prstGeom prst="rect">
            <a:avLst/>
          </a:prstGeom>
          <a:noFill/>
          <a:ln>
            <a:noFill/>
          </a:ln>
        </p:spPr>
        <p:txBody>
          <a:bodyPr wrap="none" lIns="91440" tIns="45720" rIns="91440" bIns="45720">
            <a:spAutoFit/>
          </a:bodyPr>
          <a:lstStyle/>
          <a:p>
            <a:pPr algn="ct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2। </a:t>
            </a:r>
            <a:r>
              <a:rPr lang="en-US" sz="4000" dirty="0" err="1" smtClean="0">
                <a:ln w="10541" cmpd="sng">
                  <a:solidFill>
                    <a:srgbClr val="7D7D7D">
                      <a:tint val="100000"/>
                      <a:shade val="100000"/>
                      <a:satMod val="110000"/>
                    </a:srgbClr>
                  </a:solidFill>
                  <a:prstDash val="solid"/>
                </a:ln>
                <a:latin typeface="NikoshBAN" pitchFamily="2" charset="0"/>
                <a:cs typeface="NikoshBAN" pitchFamily="2" charset="0"/>
              </a:rPr>
              <a:t>প্রত্যেকটি</a:t>
            </a:r>
            <a:r>
              <a:rPr lang="en-US" sz="4000" dirty="0" smtClean="0">
                <a:ln w="10541" cmpd="sng">
                  <a:solidFill>
                    <a:srgbClr val="7D7D7D">
                      <a:tint val="100000"/>
                      <a:shade val="100000"/>
                      <a:satMod val="110000"/>
                    </a:srgbClr>
                  </a:solidFill>
                  <a:prstDash val="solid"/>
                </a:ln>
                <a:latin typeface="NikoshBAN" pitchFamily="2" charset="0"/>
                <a:cs typeface="NikoshBAN" pitchFamily="2" charset="0"/>
              </a:rPr>
              <a:t> </a:t>
            </a:r>
            <a:r>
              <a:rPr lang="en-US" sz="4000" dirty="0" err="1" smtClean="0">
                <a:ln w="10541" cmpd="sng">
                  <a:solidFill>
                    <a:srgbClr val="7D7D7D">
                      <a:tint val="100000"/>
                      <a:shade val="100000"/>
                      <a:satMod val="110000"/>
                    </a:srgbClr>
                  </a:solidFill>
                  <a:prstDash val="solid"/>
                </a:ln>
                <a:latin typeface="NikoshBAN" pitchFamily="2" charset="0"/>
                <a:cs typeface="NikoshBAN" pitchFamily="2" charset="0"/>
              </a:rPr>
              <a:t>আইসিটি</a:t>
            </a:r>
            <a:r>
              <a:rPr lang="en-US" sz="4000" dirty="0" smtClean="0">
                <a:ln w="10541" cmpd="sng">
                  <a:solidFill>
                    <a:srgbClr val="7D7D7D">
                      <a:tint val="100000"/>
                      <a:shade val="100000"/>
                      <a:satMod val="110000"/>
                    </a:srgbClr>
                  </a:solidFill>
                  <a:prstDash val="solid"/>
                </a:ln>
                <a:latin typeface="NikoshBAN" pitchFamily="2" charset="0"/>
                <a:cs typeface="NikoshBAN" pitchFamily="2" charset="0"/>
              </a:rPr>
              <a:t> </a:t>
            </a:r>
            <a:r>
              <a:rPr lang="en-US" sz="4000" dirty="0" err="1" smtClean="0">
                <a:ln w="10541" cmpd="sng">
                  <a:solidFill>
                    <a:srgbClr val="7D7D7D">
                      <a:tint val="100000"/>
                      <a:shade val="100000"/>
                      <a:satMod val="110000"/>
                    </a:srgbClr>
                  </a:solidFill>
                  <a:prstDash val="solid"/>
                </a:ln>
                <a:latin typeface="NikoshBAN" pitchFamily="2" charset="0"/>
                <a:cs typeface="NikoshBAN" pitchFamily="2" charset="0"/>
              </a:rPr>
              <a:t>যন্ত্রকে</a:t>
            </a:r>
            <a:r>
              <a:rPr lang="en-US" sz="4000" dirty="0" smtClean="0">
                <a:ln w="10541" cmpd="sng">
                  <a:solidFill>
                    <a:srgbClr val="7D7D7D">
                      <a:tint val="100000"/>
                      <a:shade val="100000"/>
                      <a:satMod val="110000"/>
                    </a:srgbClr>
                  </a:solidFill>
                  <a:prstDash val="solid"/>
                </a:ln>
                <a:latin typeface="NikoshBAN" pitchFamily="2" charset="0"/>
                <a:cs typeface="NikoshBAN" pitchFamily="2" charset="0"/>
              </a:rPr>
              <a:t> </a:t>
            </a:r>
            <a:r>
              <a:rPr lang="en-US" sz="4000" dirty="0" err="1" smtClean="0">
                <a:ln w="10541" cmpd="sng">
                  <a:solidFill>
                    <a:srgbClr val="7D7D7D">
                      <a:tint val="100000"/>
                      <a:shade val="100000"/>
                      <a:satMod val="110000"/>
                    </a:srgbClr>
                  </a:solidFill>
                  <a:prstDash val="solid"/>
                </a:ln>
                <a:latin typeface="NikoshBAN" pitchFamily="2" charset="0"/>
                <a:cs typeface="NikoshBAN" pitchFamily="2" charset="0"/>
              </a:rPr>
              <a:t>পৃথক</a:t>
            </a:r>
            <a:r>
              <a:rPr lang="en-US" sz="4000" dirty="0" smtClean="0">
                <a:ln w="10541" cmpd="sng">
                  <a:solidFill>
                    <a:srgbClr val="7D7D7D">
                      <a:tint val="100000"/>
                      <a:shade val="100000"/>
                      <a:satMod val="110000"/>
                    </a:srgbClr>
                  </a:solidFill>
                  <a:prstDash val="solid"/>
                </a:ln>
                <a:latin typeface="NikoshBAN" pitchFamily="2" charset="0"/>
                <a:cs typeface="NikoshBAN" pitchFamily="2" charset="0"/>
              </a:rPr>
              <a:t> </a:t>
            </a:r>
            <a:r>
              <a:rPr lang="en-US" sz="4000" dirty="0" err="1" smtClean="0">
                <a:ln w="10541" cmpd="sng">
                  <a:solidFill>
                    <a:srgbClr val="7D7D7D">
                      <a:tint val="100000"/>
                      <a:shade val="100000"/>
                      <a:satMod val="110000"/>
                    </a:srgbClr>
                  </a:solidFill>
                  <a:prstDash val="solid"/>
                </a:ln>
                <a:latin typeface="NikoshBAN" pitchFamily="2" charset="0"/>
                <a:cs typeface="NikoshBAN" pitchFamily="2" charset="0"/>
              </a:rPr>
              <a:t>ভাবে</a:t>
            </a:r>
            <a:r>
              <a:rPr lang="en-US" sz="4000" dirty="0" smtClean="0">
                <a:ln w="10541" cmpd="sng">
                  <a:solidFill>
                    <a:srgbClr val="7D7D7D">
                      <a:tint val="100000"/>
                      <a:shade val="100000"/>
                      <a:satMod val="110000"/>
                    </a:srgbClr>
                  </a:solidFill>
                  <a:prstDash val="solid"/>
                </a:ln>
                <a:latin typeface="NikoshBAN" pitchFamily="2" charset="0"/>
                <a:cs typeface="NikoshBAN" pitchFamily="2" charset="0"/>
              </a:rPr>
              <a:t> </a:t>
            </a:r>
            <a:r>
              <a:rPr lang="en-US" sz="4000" dirty="0" err="1" smtClean="0">
                <a:ln w="10541" cmpd="sng">
                  <a:solidFill>
                    <a:srgbClr val="7D7D7D">
                      <a:tint val="100000"/>
                      <a:shade val="100000"/>
                      <a:satMod val="110000"/>
                    </a:srgbClr>
                  </a:solidFill>
                  <a:prstDash val="solid"/>
                </a:ln>
                <a:latin typeface="NikoshBAN" pitchFamily="2" charset="0"/>
                <a:cs typeface="NikoshBAN" pitchFamily="2" charset="0"/>
              </a:rPr>
              <a:t>সনাক্ত</a:t>
            </a:r>
            <a:r>
              <a:rPr lang="en-US" sz="4000" dirty="0" smtClean="0">
                <a:ln w="10541" cmpd="sng">
                  <a:solidFill>
                    <a:srgbClr val="7D7D7D">
                      <a:tint val="100000"/>
                      <a:shade val="100000"/>
                      <a:satMod val="110000"/>
                    </a:srgbClr>
                  </a:solidFill>
                  <a:prstDash val="solid"/>
                </a:ln>
                <a:latin typeface="NikoshBAN" pitchFamily="2" charset="0"/>
                <a:cs typeface="NikoshBAN" pitchFamily="2" charset="0"/>
              </a:rPr>
              <a:t> </a:t>
            </a:r>
            <a:r>
              <a:rPr lang="en-US" sz="4000" dirty="0" err="1" smtClean="0">
                <a:ln w="10541" cmpd="sng">
                  <a:solidFill>
                    <a:srgbClr val="7D7D7D">
                      <a:tint val="100000"/>
                      <a:shade val="100000"/>
                      <a:satMod val="110000"/>
                    </a:srgbClr>
                  </a:solidFill>
                  <a:prstDash val="solid"/>
                </a:ln>
                <a:latin typeface="NikoshBAN" pitchFamily="2" charset="0"/>
                <a:cs typeface="NikoshBAN" pitchFamily="2" charset="0"/>
              </a:rPr>
              <a:t>করে</a:t>
            </a:r>
            <a:r>
              <a:rPr lang="en-US" sz="4000" dirty="0" smtClean="0">
                <a:ln w="10541" cmpd="sng">
                  <a:solidFill>
                    <a:srgbClr val="7D7D7D">
                      <a:tint val="100000"/>
                      <a:shade val="100000"/>
                      <a:satMod val="110000"/>
                    </a:srgbClr>
                  </a:solidFill>
                  <a:prstDash val="solid"/>
                </a:ln>
                <a:latin typeface="NikoshBAN" pitchFamily="2" charset="0"/>
                <a:cs typeface="NikoshBAN" pitchFamily="2" charset="0"/>
              </a:rPr>
              <a:t>-</a:t>
            </a:r>
            <a:endParaRPr lang="en-US" sz="5400" cap="none" spc="0" dirty="0">
              <a:ln w="10541" cmpd="sng">
                <a:solidFill>
                  <a:srgbClr val="7D7D7D">
                    <a:tint val="100000"/>
                    <a:shade val="100000"/>
                    <a:satMod val="110000"/>
                  </a:srgbClr>
                </a:solidFill>
                <a:prstDash val="solid"/>
              </a:ln>
              <a:effectLst/>
              <a:latin typeface="NikoshBAN" pitchFamily="2" charset="0"/>
              <a:cs typeface="NikoshBAN" pitchFamily="2" charset="0"/>
            </a:endParaRPr>
          </a:p>
        </p:txBody>
      </p:sp>
      <p:sp>
        <p:nvSpPr>
          <p:cNvPr id="8" name="Rectangle 7"/>
          <p:cNvSpPr/>
          <p:nvPr/>
        </p:nvSpPr>
        <p:spPr>
          <a:xfrm>
            <a:off x="10203336" y="2382152"/>
            <a:ext cx="1096775" cy="769441"/>
          </a:xfrm>
          <a:prstGeom prst="rect">
            <a:avLst/>
          </a:prstGeom>
          <a:noFill/>
        </p:spPr>
        <p:txBody>
          <a:bodyPr wrap="none" lIns="91440" tIns="45720" rIns="91440" bIns="45720">
            <a:spAutoFit/>
          </a:bodyPr>
          <a:lstStyle/>
          <a:p>
            <a:pPr algn="ctr"/>
            <a:r>
              <a:rPr lang="en-US" sz="4400" dirty="0" err="1" smtClean="0">
                <a:ln w="10541" cmpd="sng">
                  <a:solidFill>
                    <a:srgbClr val="7D7D7D">
                      <a:tint val="100000"/>
                      <a:shade val="100000"/>
                      <a:satMod val="110000"/>
                    </a:srgbClr>
                  </a:solidFill>
                  <a:prstDash val="solid"/>
                </a:ln>
                <a:latin typeface="NikoshBAN" pitchFamily="2" charset="0"/>
                <a:cs typeface="NikoshBAN" pitchFamily="2" charset="0"/>
              </a:rPr>
              <a:t>সুইচ</a:t>
            </a:r>
            <a:r>
              <a:rPr lang="en-US" sz="4400" dirty="0" smtClean="0">
                <a:ln w="10541" cmpd="sng">
                  <a:solidFill>
                    <a:srgbClr val="7D7D7D">
                      <a:tint val="100000"/>
                      <a:shade val="100000"/>
                      <a:satMod val="110000"/>
                    </a:srgbClr>
                  </a:solidFill>
                  <a:prstDash val="solid"/>
                </a:ln>
                <a:latin typeface="NikoshBAN" pitchFamily="2" charset="0"/>
                <a:cs typeface="NikoshBAN" pitchFamily="2" charset="0"/>
              </a:rPr>
              <a:t> </a:t>
            </a:r>
            <a:endParaRPr lang="en-US" sz="4400" cap="none" spc="0" dirty="0">
              <a:ln w="10541" cmpd="sng">
                <a:solidFill>
                  <a:srgbClr val="7D7D7D">
                    <a:tint val="100000"/>
                    <a:shade val="100000"/>
                    <a:satMod val="110000"/>
                  </a:srgbClr>
                </a:solidFill>
                <a:prstDash val="solid"/>
              </a:ln>
              <a:effectLst/>
              <a:latin typeface="NikoshBAN" pitchFamily="2" charset="0"/>
              <a:cs typeface="NikoshBAN" pitchFamily="2" charset="0"/>
            </a:endParaRPr>
          </a:p>
        </p:txBody>
      </p:sp>
      <p:sp>
        <p:nvSpPr>
          <p:cNvPr id="9" name="Rectangle 8"/>
          <p:cNvSpPr/>
          <p:nvPr/>
        </p:nvSpPr>
        <p:spPr>
          <a:xfrm>
            <a:off x="810372" y="3117104"/>
            <a:ext cx="6838732" cy="769441"/>
          </a:xfrm>
          <a:prstGeom prst="rect">
            <a:avLst/>
          </a:prstGeom>
          <a:noFill/>
          <a:ln>
            <a:noFill/>
          </a:ln>
        </p:spPr>
        <p:txBody>
          <a:bodyPr wrap="none" lIns="91440" tIns="45720" rIns="91440" bIns="45720">
            <a:spAutoFit/>
          </a:bodyPr>
          <a:lstStyle/>
          <a:p>
            <a:pPr algn="ctr"/>
            <a:r>
              <a:rPr lang="en-US" sz="4400" dirty="0" smtClean="0">
                <a:ln w="10541" cmpd="sng">
                  <a:solidFill>
                    <a:srgbClr val="7D7D7D">
                      <a:tint val="100000"/>
                      <a:shade val="100000"/>
                      <a:satMod val="110000"/>
                    </a:srgbClr>
                  </a:solidFill>
                  <a:prstDash val="solid"/>
                </a:ln>
                <a:latin typeface="NikoshBAN" pitchFamily="2" charset="0"/>
                <a:cs typeface="NikoshBAN" pitchFamily="2" charset="0"/>
              </a:rPr>
              <a:t>3</a:t>
            </a: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 </a:t>
            </a:r>
            <a:r>
              <a:rPr lang="en-US" sz="4400" cap="none" spc="0" dirty="0" err="1" smtClean="0">
                <a:ln w="10541" cmpd="sng">
                  <a:solidFill>
                    <a:srgbClr val="7D7D7D">
                      <a:tint val="100000"/>
                      <a:shade val="100000"/>
                      <a:satMod val="110000"/>
                    </a:srgbClr>
                  </a:solidFill>
                  <a:prstDash val="solid"/>
                </a:ln>
                <a:effectLst/>
                <a:latin typeface="NikoshBAN" pitchFamily="2" charset="0"/>
                <a:cs typeface="NikoshBAN" pitchFamily="2" charset="0"/>
              </a:rPr>
              <a:t>সুইচ</a:t>
            </a: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 </a:t>
            </a:r>
            <a:r>
              <a:rPr lang="en-US" sz="4400" cap="none" spc="0" dirty="0" err="1" smtClean="0">
                <a:ln w="10541" cmpd="sng">
                  <a:solidFill>
                    <a:srgbClr val="7D7D7D">
                      <a:tint val="100000"/>
                      <a:shade val="100000"/>
                      <a:satMod val="110000"/>
                    </a:srgbClr>
                  </a:solidFill>
                  <a:prstDash val="solid"/>
                </a:ln>
                <a:effectLst/>
                <a:latin typeface="NikoshBAN" pitchFamily="2" charset="0"/>
                <a:cs typeface="NikoshBAN" pitchFamily="2" charset="0"/>
              </a:rPr>
              <a:t>কর্তৃক</a:t>
            </a: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 </a:t>
            </a:r>
            <a:r>
              <a:rPr lang="en-US" sz="4400" cap="none" spc="0" dirty="0" err="1" smtClean="0">
                <a:ln w="10541" cmpd="sng">
                  <a:solidFill>
                    <a:srgbClr val="7D7D7D">
                      <a:tint val="100000"/>
                      <a:shade val="100000"/>
                      <a:satMod val="110000"/>
                    </a:srgbClr>
                  </a:solidFill>
                  <a:prstDash val="solid"/>
                </a:ln>
                <a:effectLst/>
                <a:latin typeface="NikoshBAN" pitchFamily="2" charset="0"/>
                <a:cs typeface="NikoshBAN" pitchFamily="2" charset="0"/>
              </a:rPr>
              <a:t>বরাদ্ধকৃত</a:t>
            </a: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 </a:t>
            </a:r>
            <a:r>
              <a:rPr lang="en-US" sz="4400" cap="none" spc="0" dirty="0" err="1" smtClean="0">
                <a:ln w="10541" cmpd="sng">
                  <a:solidFill>
                    <a:srgbClr val="7D7D7D">
                      <a:tint val="100000"/>
                      <a:shade val="100000"/>
                      <a:satMod val="110000"/>
                    </a:srgbClr>
                  </a:solidFill>
                  <a:prstDash val="solid"/>
                </a:ln>
                <a:effectLst/>
                <a:latin typeface="NikoshBAN" pitchFamily="2" charset="0"/>
                <a:cs typeface="NikoshBAN" pitchFamily="2" charset="0"/>
              </a:rPr>
              <a:t>ঠিকানা</a:t>
            </a: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 </a:t>
            </a:r>
            <a:r>
              <a:rPr lang="en-US" sz="4400" cap="none" spc="0" dirty="0" err="1" smtClean="0">
                <a:ln w="10541" cmpd="sng">
                  <a:solidFill>
                    <a:srgbClr val="7D7D7D">
                      <a:tint val="100000"/>
                      <a:shade val="100000"/>
                      <a:satMod val="110000"/>
                    </a:srgbClr>
                  </a:solidFill>
                  <a:prstDash val="solid"/>
                </a:ln>
                <a:effectLst/>
                <a:latin typeface="NikoshBAN" pitchFamily="2" charset="0"/>
                <a:cs typeface="NikoshBAN" pitchFamily="2" charset="0"/>
              </a:rPr>
              <a:t>হলো</a:t>
            </a: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a:t>
            </a:r>
            <a:endParaRPr lang="en-US" sz="5400" cap="none" spc="0" dirty="0">
              <a:ln w="10541" cmpd="sng">
                <a:solidFill>
                  <a:srgbClr val="7D7D7D">
                    <a:tint val="100000"/>
                    <a:shade val="100000"/>
                    <a:satMod val="110000"/>
                  </a:srgbClr>
                </a:solidFill>
                <a:prstDash val="solid"/>
              </a:ln>
              <a:effectLst/>
              <a:latin typeface="NikoshBAN" pitchFamily="2" charset="0"/>
              <a:cs typeface="NikoshBAN" pitchFamily="2" charset="0"/>
            </a:endParaRPr>
          </a:p>
        </p:txBody>
      </p:sp>
      <p:sp>
        <p:nvSpPr>
          <p:cNvPr id="10" name="Rectangle 9"/>
          <p:cNvSpPr/>
          <p:nvPr/>
        </p:nvSpPr>
        <p:spPr>
          <a:xfrm>
            <a:off x="7790146" y="3005622"/>
            <a:ext cx="3688830" cy="707886"/>
          </a:xfrm>
          <a:prstGeom prst="rect">
            <a:avLst/>
          </a:prstGeom>
          <a:noFill/>
        </p:spPr>
        <p:txBody>
          <a:bodyPr wrap="none" lIns="91440" tIns="45720" rIns="91440" bIns="45720">
            <a:spAutoFit/>
          </a:bodyPr>
          <a:lstStyle/>
          <a:p>
            <a:pPr algn="ctr"/>
            <a:r>
              <a:rPr lang="en-US" sz="40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MAC Address</a:t>
            </a:r>
            <a:endParaRPr lang="en-US" sz="4000" cap="none" spc="0" dirty="0">
              <a:ln w="10541" cmpd="sng">
                <a:solidFill>
                  <a:srgbClr val="7D7D7D">
                    <a:tint val="100000"/>
                    <a:shade val="100000"/>
                    <a:satMod val="110000"/>
                  </a:srgbClr>
                </a:solidFill>
                <a:prstDash val="solid"/>
              </a:ln>
              <a:effectLst/>
              <a:latin typeface="NikoshBAN" pitchFamily="2" charset="0"/>
              <a:cs typeface="NikoshBAN" pitchFamily="2" charset="0"/>
            </a:endParaRPr>
          </a:p>
        </p:txBody>
      </p:sp>
      <p:sp>
        <p:nvSpPr>
          <p:cNvPr id="11" name="Rectangle 10"/>
          <p:cNvSpPr/>
          <p:nvPr/>
        </p:nvSpPr>
        <p:spPr>
          <a:xfrm>
            <a:off x="782657" y="3740574"/>
            <a:ext cx="5157182" cy="769441"/>
          </a:xfrm>
          <a:prstGeom prst="rect">
            <a:avLst/>
          </a:prstGeom>
          <a:noFill/>
          <a:ln>
            <a:noFill/>
          </a:ln>
        </p:spPr>
        <p:txBody>
          <a:bodyPr wrap="none" lIns="91440" tIns="45720" rIns="91440" bIns="45720">
            <a:spAutoFit/>
          </a:bodyPr>
          <a:lstStyle/>
          <a:p>
            <a:pPr algn="ct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4। USB </a:t>
            </a:r>
            <a:r>
              <a:rPr lang="en-US" sz="4400" cap="none" spc="0" dirty="0" err="1" smtClean="0">
                <a:ln w="10541" cmpd="sng">
                  <a:solidFill>
                    <a:srgbClr val="7D7D7D">
                      <a:tint val="100000"/>
                      <a:shade val="100000"/>
                      <a:satMod val="110000"/>
                    </a:srgbClr>
                  </a:solidFill>
                  <a:prstDash val="solid"/>
                </a:ln>
                <a:effectLst/>
                <a:latin typeface="NikoshBAN" pitchFamily="2" charset="0"/>
                <a:cs typeface="NikoshBAN" pitchFamily="2" charset="0"/>
              </a:rPr>
              <a:t>এর</a:t>
            </a: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 </a:t>
            </a:r>
            <a:r>
              <a:rPr lang="en-US" sz="4400" cap="none" spc="0" dirty="0" err="1" smtClean="0">
                <a:ln w="10541" cmpd="sng">
                  <a:solidFill>
                    <a:srgbClr val="7D7D7D">
                      <a:tint val="100000"/>
                      <a:shade val="100000"/>
                      <a:satMod val="110000"/>
                    </a:srgbClr>
                  </a:solidFill>
                  <a:prstDash val="solid"/>
                </a:ln>
                <a:effectLst/>
                <a:latin typeface="NikoshBAN" pitchFamily="2" charset="0"/>
                <a:cs typeface="NikoshBAN" pitchFamily="2" charset="0"/>
              </a:rPr>
              <a:t>পূর্ণরূপ</a:t>
            </a: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  </a:t>
            </a:r>
            <a:r>
              <a:rPr lang="en-US" sz="4400" cap="none" spc="0" dirty="0" err="1" smtClean="0">
                <a:ln w="10541" cmpd="sng">
                  <a:solidFill>
                    <a:srgbClr val="7D7D7D">
                      <a:tint val="100000"/>
                      <a:shade val="100000"/>
                      <a:satMod val="110000"/>
                    </a:srgbClr>
                  </a:solidFill>
                  <a:prstDash val="solid"/>
                </a:ln>
                <a:effectLst/>
                <a:latin typeface="NikoshBAN" pitchFamily="2" charset="0"/>
                <a:cs typeface="NikoshBAN" pitchFamily="2" charset="0"/>
              </a:rPr>
              <a:t>হলো</a:t>
            </a: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a:t>
            </a:r>
            <a:endParaRPr lang="en-US" sz="5400" cap="none" spc="0" dirty="0">
              <a:ln w="10541" cmpd="sng">
                <a:solidFill>
                  <a:srgbClr val="7D7D7D">
                    <a:tint val="100000"/>
                    <a:shade val="100000"/>
                    <a:satMod val="110000"/>
                  </a:srgbClr>
                </a:solidFill>
                <a:prstDash val="solid"/>
              </a:ln>
              <a:effectLst/>
              <a:latin typeface="NikoshBAN" pitchFamily="2" charset="0"/>
              <a:cs typeface="NikoshBAN" pitchFamily="2" charset="0"/>
            </a:endParaRPr>
          </a:p>
        </p:txBody>
      </p:sp>
      <p:sp>
        <p:nvSpPr>
          <p:cNvPr id="12" name="Rectangle 11"/>
          <p:cNvSpPr/>
          <p:nvPr/>
        </p:nvSpPr>
        <p:spPr>
          <a:xfrm>
            <a:off x="5964701" y="3737938"/>
            <a:ext cx="5657681" cy="707886"/>
          </a:xfrm>
          <a:prstGeom prst="rect">
            <a:avLst/>
          </a:prstGeom>
          <a:noFill/>
        </p:spPr>
        <p:txBody>
          <a:bodyPr wrap="square" lIns="91440" tIns="45720" rIns="91440" bIns="45720">
            <a:spAutoFit/>
          </a:bodyPr>
          <a:lstStyle/>
          <a:p>
            <a:pPr algn="ctr"/>
            <a:r>
              <a:rPr lang="en-US" sz="4000" dirty="0" smtClean="0">
                <a:ln w="10541" cmpd="sng">
                  <a:solidFill>
                    <a:srgbClr val="7D7D7D">
                      <a:tint val="100000"/>
                      <a:shade val="100000"/>
                      <a:satMod val="110000"/>
                    </a:srgbClr>
                  </a:solidFill>
                  <a:prstDash val="solid"/>
                </a:ln>
                <a:latin typeface="NikoshBAN" pitchFamily="2" charset="0"/>
                <a:cs typeface="NikoshBAN" pitchFamily="2" charset="0"/>
              </a:rPr>
              <a:t>Universal Serial Bus</a:t>
            </a:r>
            <a:endParaRPr lang="en-US" sz="4800" cap="none" spc="0" dirty="0">
              <a:ln w="10541" cmpd="sng">
                <a:solidFill>
                  <a:srgbClr val="7D7D7D">
                    <a:tint val="100000"/>
                    <a:shade val="100000"/>
                    <a:satMod val="110000"/>
                  </a:srgbClr>
                </a:solidFill>
                <a:prstDash val="solid"/>
              </a:ln>
              <a:effectLst/>
              <a:latin typeface="NikoshBAN" pitchFamily="2" charset="0"/>
              <a:cs typeface="NikoshBAN" pitchFamily="2" charset="0"/>
            </a:endParaRPr>
          </a:p>
        </p:txBody>
      </p:sp>
      <p:sp>
        <p:nvSpPr>
          <p:cNvPr id="13" name="Rectangle 12"/>
          <p:cNvSpPr/>
          <p:nvPr/>
        </p:nvSpPr>
        <p:spPr>
          <a:xfrm>
            <a:off x="746375" y="4459020"/>
            <a:ext cx="6971781" cy="769441"/>
          </a:xfrm>
          <a:prstGeom prst="rect">
            <a:avLst/>
          </a:prstGeom>
          <a:noFill/>
          <a:ln>
            <a:noFill/>
          </a:ln>
        </p:spPr>
        <p:txBody>
          <a:bodyPr wrap="none" lIns="91440" tIns="45720" rIns="91440" bIns="45720">
            <a:spAutoFit/>
          </a:bodyPr>
          <a:lstStyle/>
          <a:p>
            <a:pPr algn="ctr"/>
            <a:r>
              <a:rPr lang="en-US" sz="4400" cap="none" spc="0" dirty="0" smtClean="0">
                <a:ln w="10541" cmpd="sng">
                  <a:solidFill>
                    <a:srgbClr val="7D7D7D">
                      <a:tint val="100000"/>
                      <a:shade val="100000"/>
                      <a:satMod val="110000"/>
                    </a:srgbClr>
                  </a:solidFill>
                  <a:prstDash val="solid"/>
                </a:ln>
                <a:effectLst/>
                <a:latin typeface="NikoshBAN" pitchFamily="2" charset="0"/>
                <a:cs typeface="NikoshBAN" pitchFamily="2" charset="0"/>
              </a:rPr>
              <a:t>5। </a:t>
            </a:r>
            <a:r>
              <a:rPr lang="en-US" sz="4400" dirty="0" err="1" smtClean="0">
                <a:ln w="10541" cmpd="sng">
                  <a:solidFill>
                    <a:srgbClr val="7D7D7D">
                      <a:tint val="100000"/>
                      <a:shade val="100000"/>
                      <a:satMod val="110000"/>
                    </a:srgbClr>
                  </a:solidFill>
                  <a:prstDash val="solid"/>
                </a:ln>
                <a:latin typeface="NikoshBAN" pitchFamily="2" charset="0"/>
                <a:cs typeface="NikoshBAN" pitchFamily="2" charset="0"/>
              </a:rPr>
              <a:t>ডাটা</a:t>
            </a:r>
            <a:r>
              <a:rPr lang="en-US" sz="4400" dirty="0" smtClean="0">
                <a:ln w="10541" cmpd="sng">
                  <a:solidFill>
                    <a:srgbClr val="7D7D7D">
                      <a:tint val="100000"/>
                      <a:shade val="100000"/>
                      <a:satMod val="110000"/>
                    </a:srgbClr>
                  </a:solidFill>
                  <a:prstDash val="solid"/>
                </a:ln>
                <a:latin typeface="NikoshBAN" pitchFamily="2" charset="0"/>
                <a:cs typeface="NikoshBAN" pitchFamily="2" charset="0"/>
              </a:rPr>
              <a:t> </a:t>
            </a:r>
            <a:r>
              <a:rPr lang="en-US" sz="4400" dirty="0" err="1" smtClean="0">
                <a:ln w="10541" cmpd="sng">
                  <a:solidFill>
                    <a:srgbClr val="7D7D7D">
                      <a:tint val="100000"/>
                      <a:shade val="100000"/>
                      <a:satMod val="110000"/>
                    </a:srgbClr>
                  </a:solidFill>
                  <a:prstDash val="solid"/>
                </a:ln>
                <a:latin typeface="NikoshBAN" pitchFamily="2" charset="0"/>
                <a:cs typeface="NikoshBAN" pitchFamily="2" charset="0"/>
              </a:rPr>
              <a:t>বা</a:t>
            </a:r>
            <a:r>
              <a:rPr lang="en-US" sz="4400" dirty="0" smtClean="0">
                <a:ln w="10541" cmpd="sng">
                  <a:solidFill>
                    <a:srgbClr val="7D7D7D">
                      <a:tint val="100000"/>
                      <a:shade val="100000"/>
                      <a:satMod val="110000"/>
                    </a:srgbClr>
                  </a:solidFill>
                  <a:prstDash val="solid"/>
                </a:ln>
                <a:latin typeface="NikoshBAN" pitchFamily="2" charset="0"/>
                <a:cs typeface="NikoshBAN" pitchFamily="2" charset="0"/>
              </a:rPr>
              <a:t> </a:t>
            </a:r>
            <a:r>
              <a:rPr lang="en-US" sz="4400" dirty="0" err="1" smtClean="0">
                <a:ln w="10541" cmpd="sng">
                  <a:solidFill>
                    <a:srgbClr val="7D7D7D">
                      <a:tint val="100000"/>
                      <a:shade val="100000"/>
                      <a:satMod val="110000"/>
                    </a:srgbClr>
                  </a:solidFill>
                  <a:prstDash val="solid"/>
                </a:ln>
                <a:latin typeface="NikoshBAN" pitchFamily="2" charset="0"/>
                <a:cs typeface="NikoshBAN" pitchFamily="2" charset="0"/>
              </a:rPr>
              <a:t>উপাত্তকে</a:t>
            </a:r>
            <a:r>
              <a:rPr lang="en-US" sz="4400" dirty="0" smtClean="0">
                <a:ln w="10541" cmpd="sng">
                  <a:solidFill>
                    <a:srgbClr val="7D7D7D">
                      <a:tint val="100000"/>
                      <a:shade val="100000"/>
                      <a:satMod val="110000"/>
                    </a:srgbClr>
                  </a:solidFill>
                  <a:prstDash val="solid"/>
                </a:ln>
                <a:latin typeface="NikoshBAN" pitchFamily="2" charset="0"/>
                <a:cs typeface="NikoshBAN" pitchFamily="2" charset="0"/>
              </a:rPr>
              <a:t> </a:t>
            </a:r>
            <a:r>
              <a:rPr lang="en-US" sz="4400" dirty="0" err="1" smtClean="0">
                <a:ln w="10541" cmpd="sng">
                  <a:solidFill>
                    <a:srgbClr val="7D7D7D">
                      <a:tint val="100000"/>
                      <a:shade val="100000"/>
                      <a:satMod val="110000"/>
                    </a:srgbClr>
                  </a:solidFill>
                  <a:prstDash val="solid"/>
                </a:ln>
                <a:latin typeface="NikoshBAN" pitchFamily="2" charset="0"/>
                <a:cs typeface="NikoshBAN" pitchFamily="2" charset="0"/>
              </a:rPr>
              <a:t>পথ</a:t>
            </a:r>
            <a:r>
              <a:rPr lang="en-US" sz="4400" dirty="0" smtClean="0">
                <a:ln w="10541" cmpd="sng">
                  <a:solidFill>
                    <a:srgbClr val="7D7D7D">
                      <a:tint val="100000"/>
                      <a:shade val="100000"/>
                      <a:satMod val="110000"/>
                    </a:srgbClr>
                  </a:solidFill>
                  <a:prstDash val="solid"/>
                </a:ln>
                <a:latin typeface="NikoshBAN" pitchFamily="2" charset="0"/>
                <a:cs typeface="NikoshBAN" pitchFamily="2" charset="0"/>
              </a:rPr>
              <a:t> </a:t>
            </a:r>
            <a:r>
              <a:rPr lang="en-US" sz="4400" dirty="0" err="1" smtClean="0">
                <a:ln w="10541" cmpd="sng">
                  <a:solidFill>
                    <a:srgbClr val="7D7D7D">
                      <a:tint val="100000"/>
                      <a:shade val="100000"/>
                      <a:satMod val="110000"/>
                    </a:srgbClr>
                  </a:solidFill>
                  <a:prstDash val="solid"/>
                </a:ln>
                <a:latin typeface="NikoshBAN" pitchFamily="2" charset="0"/>
                <a:cs typeface="NikoshBAN" pitchFamily="2" charset="0"/>
              </a:rPr>
              <a:t>নির্দেশনা</a:t>
            </a:r>
            <a:r>
              <a:rPr lang="en-US" sz="4400" dirty="0" smtClean="0">
                <a:ln w="10541" cmpd="sng">
                  <a:solidFill>
                    <a:srgbClr val="7D7D7D">
                      <a:tint val="100000"/>
                      <a:shade val="100000"/>
                      <a:satMod val="110000"/>
                    </a:srgbClr>
                  </a:solidFill>
                  <a:prstDash val="solid"/>
                </a:ln>
                <a:latin typeface="NikoshBAN" pitchFamily="2" charset="0"/>
                <a:cs typeface="NikoshBAN" pitchFamily="2" charset="0"/>
              </a:rPr>
              <a:t> </a:t>
            </a:r>
            <a:r>
              <a:rPr lang="en-US" sz="4400" dirty="0" err="1" smtClean="0">
                <a:ln w="10541" cmpd="sng">
                  <a:solidFill>
                    <a:srgbClr val="7D7D7D">
                      <a:tint val="100000"/>
                      <a:shade val="100000"/>
                      <a:satMod val="110000"/>
                    </a:srgbClr>
                  </a:solidFill>
                  <a:prstDash val="solid"/>
                </a:ln>
                <a:latin typeface="NikoshBAN" pitchFamily="2" charset="0"/>
                <a:cs typeface="NikoshBAN" pitchFamily="2" charset="0"/>
              </a:rPr>
              <a:t>দেয়</a:t>
            </a:r>
            <a:r>
              <a:rPr lang="en-US" sz="4400" dirty="0" smtClean="0">
                <a:ln w="10541" cmpd="sng">
                  <a:solidFill>
                    <a:srgbClr val="7D7D7D">
                      <a:tint val="100000"/>
                      <a:shade val="100000"/>
                      <a:satMod val="110000"/>
                    </a:srgbClr>
                  </a:solidFill>
                  <a:prstDash val="solid"/>
                </a:ln>
                <a:latin typeface="NikoshBAN" pitchFamily="2" charset="0"/>
                <a:cs typeface="NikoshBAN" pitchFamily="2" charset="0"/>
              </a:rPr>
              <a:t>-</a:t>
            </a:r>
            <a:endParaRPr lang="en-US" sz="5400" cap="none" spc="0" dirty="0">
              <a:ln w="10541" cmpd="sng">
                <a:solidFill>
                  <a:srgbClr val="7D7D7D">
                    <a:tint val="100000"/>
                    <a:shade val="100000"/>
                    <a:satMod val="110000"/>
                  </a:srgbClr>
                </a:solidFill>
                <a:prstDash val="solid"/>
              </a:ln>
              <a:effectLst/>
              <a:latin typeface="NikoshBAN" pitchFamily="2" charset="0"/>
              <a:cs typeface="NikoshBAN" pitchFamily="2" charset="0"/>
            </a:endParaRPr>
          </a:p>
        </p:txBody>
      </p:sp>
      <p:sp>
        <p:nvSpPr>
          <p:cNvPr id="14" name="Rectangle 13"/>
          <p:cNvSpPr/>
          <p:nvPr/>
        </p:nvSpPr>
        <p:spPr>
          <a:xfrm>
            <a:off x="9798950" y="4448422"/>
            <a:ext cx="1625766" cy="769441"/>
          </a:xfrm>
          <a:prstGeom prst="rect">
            <a:avLst/>
          </a:prstGeom>
          <a:noFill/>
        </p:spPr>
        <p:txBody>
          <a:bodyPr wrap="none" lIns="91440" tIns="45720" rIns="91440" bIns="45720">
            <a:spAutoFit/>
          </a:bodyPr>
          <a:lstStyle/>
          <a:p>
            <a:pPr algn="ctr"/>
            <a:r>
              <a:rPr lang="en-US" sz="4400" dirty="0" err="1" smtClean="0">
                <a:ln w="10541" cmpd="sng">
                  <a:solidFill>
                    <a:srgbClr val="7D7D7D">
                      <a:tint val="100000"/>
                      <a:shade val="100000"/>
                      <a:satMod val="110000"/>
                    </a:srgbClr>
                  </a:solidFill>
                  <a:prstDash val="solid"/>
                </a:ln>
                <a:latin typeface="NikoshBAN" pitchFamily="2" charset="0"/>
                <a:cs typeface="NikoshBAN" pitchFamily="2" charset="0"/>
              </a:rPr>
              <a:t>রাউটার</a:t>
            </a:r>
            <a:r>
              <a:rPr lang="en-US" sz="4400" dirty="0" smtClean="0">
                <a:ln w="10541" cmpd="sng">
                  <a:solidFill>
                    <a:srgbClr val="7D7D7D">
                      <a:tint val="100000"/>
                      <a:shade val="100000"/>
                      <a:satMod val="110000"/>
                    </a:srgbClr>
                  </a:solidFill>
                  <a:prstDash val="solid"/>
                </a:ln>
                <a:latin typeface="NikoshBAN" pitchFamily="2" charset="0"/>
                <a:cs typeface="NikoshBAN" pitchFamily="2" charset="0"/>
              </a:rPr>
              <a:t>।</a:t>
            </a:r>
            <a:endParaRPr lang="en-US" sz="4400" cap="none" spc="0" dirty="0">
              <a:ln w="10541" cmpd="sng">
                <a:solidFill>
                  <a:srgbClr val="7D7D7D">
                    <a:tint val="100000"/>
                    <a:shade val="100000"/>
                    <a:satMod val="110000"/>
                  </a:srgbClr>
                </a:solidFill>
                <a:prstDash val="solid"/>
              </a:ln>
              <a:effectLst/>
              <a:latin typeface="NikoshBAN" pitchFamily="2" charset="0"/>
              <a:cs typeface="NikoshBAN" pitchFamily="2" charset="0"/>
            </a:endParaRPr>
          </a:p>
        </p:txBody>
      </p:sp>
      <p:sp>
        <p:nvSpPr>
          <p:cNvPr id="15" name="Rectangle 14"/>
          <p:cNvSpPr/>
          <p:nvPr/>
        </p:nvSpPr>
        <p:spPr>
          <a:xfrm>
            <a:off x="716690" y="5492822"/>
            <a:ext cx="10618612" cy="646331"/>
          </a:xfrm>
          <a:prstGeom prst="rect">
            <a:avLst/>
          </a:prstGeom>
          <a:noFill/>
          <a:ln>
            <a:noFill/>
          </a:ln>
        </p:spPr>
        <p:txBody>
          <a:bodyPr wrap="none" lIns="91440" tIns="45720" rIns="91440" bIns="45720">
            <a:spAutoFit/>
          </a:bodyPr>
          <a:lstStyle/>
          <a:p>
            <a:pPr algn="ctr"/>
            <a:r>
              <a:rPr lang="en-US" sz="3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এবার</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 </a:t>
            </a:r>
            <a:r>
              <a:rPr lang="en-US" sz="3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তোমার</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 </a:t>
            </a:r>
            <a:r>
              <a:rPr lang="en-US" sz="3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লেখা</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 </a:t>
            </a:r>
            <a:r>
              <a:rPr lang="en-US" sz="3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উত্তরগুলোর</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 </a:t>
            </a:r>
            <a:r>
              <a:rPr lang="en-US" sz="3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সাথে</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 </a:t>
            </a:r>
            <a:r>
              <a:rPr lang="en-US" sz="3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মিলিয়ে</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 </a:t>
            </a:r>
            <a:r>
              <a:rPr lang="en-US" sz="3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দেখ</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 </a:t>
            </a:r>
            <a:r>
              <a:rPr lang="en-US" sz="3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ঠিক</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 </a:t>
            </a:r>
            <a:r>
              <a:rPr lang="en-US" sz="3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উত্তর</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 </a:t>
            </a:r>
            <a:r>
              <a:rPr lang="en-US" sz="3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লিখছ</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 </a:t>
            </a:r>
            <a:r>
              <a:rPr lang="en-US" sz="3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কি</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 </a:t>
            </a:r>
            <a:r>
              <a:rPr lang="en-US" sz="3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না</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rPr>
              <a:t>।</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0" presetClass="entr" presetSubtype="0" repeatCount="3000" fill="hold" grpId="0" nodeType="click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Effect transition="in" filter="fade">
                                      <p:cBhvr>
                                        <p:cTn id="15" dur="5000"/>
                                        <p:tgtEl>
                                          <p:spTgt spid="3"/>
                                        </p:tgtEl>
                                      </p:cBhvr>
                                    </p:animEffect>
                                    <p:anim calcmode="lin" valueType="num">
                                      <p:cBhvr>
                                        <p:cTn id="16" dur="5000" fill="hold"/>
                                        <p:tgtEl>
                                          <p:spTgt spid="3"/>
                                        </p:tgtEl>
                                        <p:attrNameLst>
                                          <p:attrName>ppt_x</p:attrName>
                                        </p:attrNameLst>
                                      </p:cBhvr>
                                      <p:tavLst>
                                        <p:tav tm="0">
                                          <p:val>
                                            <p:strVal val="#ppt_x-.1"/>
                                          </p:val>
                                        </p:tav>
                                        <p:tav tm="100000">
                                          <p:val>
                                            <p:strVal val="#ppt_x"/>
                                          </p:val>
                                        </p:tav>
                                      </p:tavLst>
                                    </p:anim>
                                    <p:anim calcmode="lin" valueType="num">
                                      <p:cBhvr>
                                        <p:cTn id="17" dur="50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6" presetClass="entr" presetSubtype="0" fill="hold" grpId="0" nodeType="clickEffect">
                                  <p:stCondLst>
                                    <p:cond delay="0"/>
                                  </p:stCondLst>
                                  <p:iterate type="lt">
                                    <p:tmPct val="10000"/>
                                  </p:iterate>
                                  <p:childTnLst>
                                    <p:set>
                                      <p:cBhvr>
                                        <p:cTn id="21" dur="1" fill="hold">
                                          <p:stCondLst>
                                            <p:cond delay="0"/>
                                          </p:stCondLst>
                                        </p:cTn>
                                        <p:tgtEl>
                                          <p:spTgt spid="4"/>
                                        </p:tgtEl>
                                        <p:attrNameLst>
                                          <p:attrName>style.visibility</p:attrName>
                                        </p:attrNameLst>
                                      </p:cBhvr>
                                      <p:to>
                                        <p:strVal val="visible"/>
                                      </p:to>
                                    </p:set>
                                    <p:anim by="(-#ppt_w*2)" calcmode="lin" valueType="num">
                                      <p:cBhvr rctx="PPT">
                                        <p:cTn id="22" dur="500" autoRev="1" fill="hold">
                                          <p:stCondLst>
                                            <p:cond delay="0"/>
                                          </p:stCondLst>
                                        </p:cTn>
                                        <p:tgtEl>
                                          <p:spTgt spid="4"/>
                                        </p:tgtEl>
                                        <p:attrNameLst>
                                          <p:attrName>ppt_w</p:attrName>
                                        </p:attrNameLst>
                                      </p:cBhvr>
                                    </p:anim>
                                    <p:anim by="(#ppt_w*0.50)" calcmode="lin" valueType="num">
                                      <p:cBhvr>
                                        <p:cTn id="23" dur="500" decel="50000" autoRev="1" fill="hold">
                                          <p:stCondLst>
                                            <p:cond delay="0"/>
                                          </p:stCondLst>
                                        </p:cTn>
                                        <p:tgtEl>
                                          <p:spTgt spid="4"/>
                                        </p:tgtEl>
                                        <p:attrNameLst>
                                          <p:attrName>ppt_x</p:attrName>
                                        </p:attrNameLst>
                                      </p:cBhvr>
                                    </p:anim>
                                    <p:anim from="(-#ppt_h/2)" to="(#ppt_y)" calcmode="lin" valueType="num">
                                      <p:cBhvr>
                                        <p:cTn id="24" dur="1000" fill="hold">
                                          <p:stCondLst>
                                            <p:cond delay="0"/>
                                          </p:stCondLst>
                                        </p:cTn>
                                        <p:tgtEl>
                                          <p:spTgt spid="4"/>
                                        </p:tgtEl>
                                        <p:attrNameLst>
                                          <p:attrName>ppt_y</p:attrName>
                                        </p:attrNameLst>
                                      </p:cBhvr>
                                    </p:anim>
                                    <p:animRot by="21600000">
                                      <p:cBhvr>
                                        <p:cTn id="25" dur="1000" fill="hold">
                                          <p:stCondLst>
                                            <p:cond delay="0"/>
                                          </p:stCondLst>
                                        </p:cTn>
                                        <p:tgtEl>
                                          <p:spTgt spid="4"/>
                                        </p:tgtEl>
                                        <p:attrNameLst>
                                          <p:attrName>r</p:attrName>
                                        </p:attrNameLst>
                                      </p:cBhvr>
                                    </p:animRot>
                                  </p:childTnLst>
                                </p:cTn>
                              </p:par>
                            </p:childTnLst>
                          </p:cTn>
                        </p:par>
                      </p:childTnLst>
                    </p:cTn>
                  </p:par>
                  <p:par>
                    <p:cTn id="26" fill="hold">
                      <p:stCondLst>
                        <p:cond delay="indefinite"/>
                      </p:stCondLst>
                      <p:childTnLst>
                        <p:par>
                          <p:cTn id="27" fill="hold">
                            <p:stCondLst>
                              <p:cond delay="0"/>
                            </p:stCondLst>
                            <p:childTnLst>
                              <p:par>
                                <p:cTn id="28" presetID="30" presetClass="entr" presetSubtype="0" repeatCount="indefinite" grpId="0" nodeType="clickEffect">
                                  <p:stCondLst>
                                    <p:cond delay="5000"/>
                                  </p:stCondLst>
                                  <p:endCondLst>
                                    <p:cond evt="onNext" delay="0">
                                      <p:tgtEl>
                                        <p:sldTgt/>
                                      </p:tgtEl>
                                    </p:cond>
                                  </p:endCondLst>
                                  <p:childTnLst>
                                    <p:set>
                                      <p:cBhvr>
                                        <p:cTn id="29" dur="1" fill="hold">
                                          <p:stCondLst>
                                            <p:cond delay="0"/>
                                          </p:stCondLst>
                                        </p:cTn>
                                        <p:tgtEl>
                                          <p:spTgt spid="5"/>
                                        </p:tgtEl>
                                        <p:attrNameLst>
                                          <p:attrName>style.visibility</p:attrName>
                                        </p:attrNameLst>
                                      </p:cBhvr>
                                      <p:to>
                                        <p:strVal val="visible"/>
                                      </p:to>
                                    </p:set>
                                    <p:animEffect transition="in" filter="fade">
                                      <p:cBhvr>
                                        <p:cTn id="30" dur="4000" decel="100000"/>
                                        <p:tgtEl>
                                          <p:spTgt spid="5"/>
                                        </p:tgtEl>
                                      </p:cBhvr>
                                    </p:animEffect>
                                    <p:anim calcmode="lin" valueType="num">
                                      <p:cBhvr>
                                        <p:cTn id="31" dur="4000" decel="100000" fill="hold"/>
                                        <p:tgtEl>
                                          <p:spTgt spid="5"/>
                                        </p:tgtEl>
                                        <p:attrNameLst>
                                          <p:attrName>style.rotation</p:attrName>
                                        </p:attrNameLst>
                                      </p:cBhvr>
                                      <p:tavLst>
                                        <p:tav tm="0">
                                          <p:val>
                                            <p:fltVal val="-90"/>
                                          </p:val>
                                        </p:tav>
                                        <p:tav tm="100000">
                                          <p:val>
                                            <p:fltVal val="0"/>
                                          </p:val>
                                        </p:tav>
                                      </p:tavLst>
                                    </p:anim>
                                    <p:anim calcmode="lin" valueType="num">
                                      <p:cBhvr>
                                        <p:cTn id="32" dur="4000" decel="100000" fill="hold"/>
                                        <p:tgtEl>
                                          <p:spTgt spid="5"/>
                                        </p:tgtEl>
                                        <p:attrNameLst>
                                          <p:attrName>ppt_x</p:attrName>
                                        </p:attrNameLst>
                                      </p:cBhvr>
                                      <p:tavLst>
                                        <p:tav tm="0">
                                          <p:val>
                                            <p:strVal val="#ppt_x+0.4"/>
                                          </p:val>
                                        </p:tav>
                                        <p:tav tm="100000">
                                          <p:val>
                                            <p:strVal val="#ppt_x-0.05"/>
                                          </p:val>
                                        </p:tav>
                                      </p:tavLst>
                                    </p:anim>
                                    <p:anim calcmode="lin" valueType="num">
                                      <p:cBhvr>
                                        <p:cTn id="33" dur="4000" decel="100000" fill="hold"/>
                                        <p:tgtEl>
                                          <p:spTgt spid="5"/>
                                        </p:tgtEl>
                                        <p:attrNameLst>
                                          <p:attrName>ppt_y</p:attrName>
                                        </p:attrNameLst>
                                      </p:cBhvr>
                                      <p:tavLst>
                                        <p:tav tm="0">
                                          <p:val>
                                            <p:strVal val="#ppt_y-0.4"/>
                                          </p:val>
                                        </p:tav>
                                        <p:tav tm="100000">
                                          <p:val>
                                            <p:strVal val="#ppt_y+0.1"/>
                                          </p:val>
                                        </p:tav>
                                      </p:tavLst>
                                    </p:anim>
                                    <p:anim calcmode="lin" valueType="num">
                                      <p:cBhvr>
                                        <p:cTn id="34" dur="1000" accel="100000" fill="hold">
                                          <p:stCondLst>
                                            <p:cond delay="4000"/>
                                          </p:stCondLst>
                                        </p:cTn>
                                        <p:tgtEl>
                                          <p:spTgt spid="5"/>
                                        </p:tgtEl>
                                        <p:attrNameLst>
                                          <p:attrName>ppt_x</p:attrName>
                                        </p:attrNameLst>
                                      </p:cBhvr>
                                      <p:tavLst>
                                        <p:tav tm="0">
                                          <p:val>
                                            <p:strVal val="#ppt_x-0.05"/>
                                          </p:val>
                                        </p:tav>
                                        <p:tav tm="100000">
                                          <p:val>
                                            <p:strVal val="#ppt_x"/>
                                          </p:val>
                                        </p:tav>
                                      </p:tavLst>
                                    </p:anim>
                                    <p:anim calcmode="lin" valueType="num">
                                      <p:cBhvr>
                                        <p:cTn id="35" dur="1000" accel="100000" fill="hold">
                                          <p:stCondLst>
                                            <p:cond delay="4000"/>
                                          </p:stCondLst>
                                        </p:cTn>
                                        <p:tgtEl>
                                          <p:spTgt spid="5"/>
                                        </p:tgtEl>
                                        <p:attrNameLst>
                                          <p:attrName>ppt_y</p:attrName>
                                        </p:attrNameLst>
                                      </p:cBhvr>
                                      <p:tavLst>
                                        <p:tav tm="0">
                                          <p:val>
                                            <p:strVal val="#ppt_y+0.1"/>
                                          </p:val>
                                        </p:tav>
                                        <p:tav tm="100000">
                                          <p:val>
                                            <p:strVal val="#ppt_y"/>
                                          </p:val>
                                        </p:tav>
                                      </p:tavLst>
                                    </p:anim>
                                  </p:childTnLst>
                                </p:cTn>
                              </p:par>
                              <p:par>
                                <p:cTn id="36" presetID="30" presetClass="entr" presetSubtype="0" repeatCount="indefinite" grpId="0" nodeType="withEffect">
                                  <p:stCondLst>
                                    <p:cond delay="5000"/>
                                  </p:stCondLst>
                                  <p:endCondLst>
                                    <p:cond evt="onNext" delay="0">
                                      <p:tgtEl>
                                        <p:sldTgt/>
                                      </p:tgtEl>
                                    </p:cond>
                                  </p:endCondLst>
                                  <p:childTnLst>
                                    <p:set>
                                      <p:cBhvr>
                                        <p:cTn id="37" dur="1" fill="hold">
                                          <p:stCondLst>
                                            <p:cond delay="0"/>
                                          </p:stCondLst>
                                        </p:cTn>
                                        <p:tgtEl>
                                          <p:spTgt spid="7"/>
                                        </p:tgtEl>
                                        <p:attrNameLst>
                                          <p:attrName>style.visibility</p:attrName>
                                        </p:attrNameLst>
                                      </p:cBhvr>
                                      <p:to>
                                        <p:strVal val="visible"/>
                                      </p:to>
                                    </p:set>
                                    <p:animEffect transition="in" filter="fade">
                                      <p:cBhvr>
                                        <p:cTn id="38" dur="4000" decel="100000"/>
                                        <p:tgtEl>
                                          <p:spTgt spid="7"/>
                                        </p:tgtEl>
                                      </p:cBhvr>
                                    </p:animEffect>
                                    <p:anim calcmode="lin" valueType="num">
                                      <p:cBhvr>
                                        <p:cTn id="39" dur="4000" decel="100000" fill="hold"/>
                                        <p:tgtEl>
                                          <p:spTgt spid="7"/>
                                        </p:tgtEl>
                                        <p:attrNameLst>
                                          <p:attrName>style.rotation</p:attrName>
                                        </p:attrNameLst>
                                      </p:cBhvr>
                                      <p:tavLst>
                                        <p:tav tm="0">
                                          <p:val>
                                            <p:fltVal val="-90"/>
                                          </p:val>
                                        </p:tav>
                                        <p:tav tm="100000">
                                          <p:val>
                                            <p:fltVal val="0"/>
                                          </p:val>
                                        </p:tav>
                                      </p:tavLst>
                                    </p:anim>
                                    <p:anim calcmode="lin" valueType="num">
                                      <p:cBhvr>
                                        <p:cTn id="40" dur="4000" decel="100000" fill="hold"/>
                                        <p:tgtEl>
                                          <p:spTgt spid="7"/>
                                        </p:tgtEl>
                                        <p:attrNameLst>
                                          <p:attrName>ppt_x</p:attrName>
                                        </p:attrNameLst>
                                      </p:cBhvr>
                                      <p:tavLst>
                                        <p:tav tm="0">
                                          <p:val>
                                            <p:strVal val="#ppt_x+0.4"/>
                                          </p:val>
                                        </p:tav>
                                        <p:tav tm="100000">
                                          <p:val>
                                            <p:strVal val="#ppt_x-0.05"/>
                                          </p:val>
                                        </p:tav>
                                      </p:tavLst>
                                    </p:anim>
                                    <p:anim calcmode="lin" valueType="num">
                                      <p:cBhvr>
                                        <p:cTn id="41" dur="4000" decel="100000" fill="hold"/>
                                        <p:tgtEl>
                                          <p:spTgt spid="7"/>
                                        </p:tgtEl>
                                        <p:attrNameLst>
                                          <p:attrName>ppt_y</p:attrName>
                                        </p:attrNameLst>
                                      </p:cBhvr>
                                      <p:tavLst>
                                        <p:tav tm="0">
                                          <p:val>
                                            <p:strVal val="#ppt_y-0.4"/>
                                          </p:val>
                                        </p:tav>
                                        <p:tav tm="100000">
                                          <p:val>
                                            <p:strVal val="#ppt_y+0.1"/>
                                          </p:val>
                                        </p:tav>
                                      </p:tavLst>
                                    </p:anim>
                                    <p:anim calcmode="lin" valueType="num">
                                      <p:cBhvr>
                                        <p:cTn id="42" dur="1000" accel="100000" fill="hold">
                                          <p:stCondLst>
                                            <p:cond delay="4000"/>
                                          </p:stCondLst>
                                        </p:cTn>
                                        <p:tgtEl>
                                          <p:spTgt spid="7"/>
                                        </p:tgtEl>
                                        <p:attrNameLst>
                                          <p:attrName>ppt_x</p:attrName>
                                        </p:attrNameLst>
                                      </p:cBhvr>
                                      <p:tavLst>
                                        <p:tav tm="0">
                                          <p:val>
                                            <p:strVal val="#ppt_x-0.05"/>
                                          </p:val>
                                        </p:tav>
                                        <p:tav tm="100000">
                                          <p:val>
                                            <p:strVal val="#ppt_x"/>
                                          </p:val>
                                        </p:tav>
                                      </p:tavLst>
                                    </p:anim>
                                    <p:anim calcmode="lin" valueType="num">
                                      <p:cBhvr>
                                        <p:cTn id="43" dur="1000" accel="100000" fill="hold">
                                          <p:stCondLst>
                                            <p:cond delay="4000"/>
                                          </p:stCondLst>
                                        </p:cTn>
                                        <p:tgtEl>
                                          <p:spTgt spid="7"/>
                                        </p:tgtEl>
                                        <p:attrNameLst>
                                          <p:attrName>ppt_y</p:attrName>
                                        </p:attrNameLst>
                                      </p:cBhvr>
                                      <p:tavLst>
                                        <p:tav tm="0">
                                          <p:val>
                                            <p:strVal val="#ppt_y+0.1"/>
                                          </p:val>
                                        </p:tav>
                                        <p:tav tm="100000">
                                          <p:val>
                                            <p:strVal val="#ppt_y"/>
                                          </p:val>
                                        </p:tav>
                                      </p:tavLst>
                                    </p:anim>
                                  </p:childTnLst>
                                </p:cTn>
                              </p:par>
                              <p:par>
                                <p:cTn id="44" presetID="30" presetClass="entr" presetSubtype="0" repeatCount="indefinite" grpId="0" nodeType="withEffect">
                                  <p:stCondLst>
                                    <p:cond delay="5000"/>
                                  </p:stCondLst>
                                  <p:endCondLst>
                                    <p:cond evt="onNext" delay="0">
                                      <p:tgtEl>
                                        <p:sldTgt/>
                                      </p:tgtEl>
                                    </p:cond>
                                  </p:endCondLst>
                                  <p:childTnLst>
                                    <p:set>
                                      <p:cBhvr>
                                        <p:cTn id="45" dur="1" fill="hold">
                                          <p:stCondLst>
                                            <p:cond delay="0"/>
                                          </p:stCondLst>
                                        </p:cTn>
                                        <p:tgtEl>
                                          <p:spTgt spid="9"/>
                                        </p:tgtEl>
                                        <p:attrNameLst>
                                          <p:attrName>style.visibility</p:attrName>
                                        </p:attrNameLst>
                                      </p:cBhvr>
                                      <p:to>
                                        <p:strVal val="visible"/>
                                      </p:to>
                                    </p:set>
                                    <p:animEffect transition="in" filter="fade">
                                      <p:cBhvr>
                                        <p:cTn id="46" dur="4000" decel="100000"/>
                                        <p:tgtEl>
                                          <p:spTgt spid="9"/>
                                        </p:tgtEl>
                                      </p:cBhvr>
                                    </p:animEffect>
                                    <p:anim calcmode="lin" valueType="num">
                                      <p:cBhvr>
                                        <p:cTn id="47" dur="4000" decel="100000" fill="hold"/>
                                        <p:tgtEl>
                                          <p:spTgt spid="9"/>
                                        </p:tgtEl>
                                        <p:attrNameLst>
                                          <p:attrName>style.rotation</p:attrName>
                                        </p:attrNameLst>
                                      </p:cBhvr>
                                      <p:tavLst>
                                        <p:tav tm="0">
                                          <p:val>
                                            <p:fltVal val="-90"/>
                                          </p:val>
                                        </p:tav>
                                        <p:tav tm="100000">
                                          <p:val>
                                            <p:fltVal val="0"/>
                                          </p:val>
                                        </p:tav>
                                      </p:tavLst>
                                    </p:anim>
                                    <p:anim calcmode="lin" valueType="num">
                                      <p:cBhvr>
                                        <p:cTn id="48" dur="4000" decel="100000" fill="hold"/>
                                        <p:tgtEl>
                                          <p:spTgt spid="9"/>
                                        </p:tgtEl>
                                        <p:attrNameLst>
                                          <p:attrName>ppt_x</p:attrName>
                                        </p:attrNameLst>
                                      </p:cBhvr>
                                      <p:tavLst>
                                        <p:tav tm="0">
                                          <p:val>
                                            <p:strVal val="#ppt_x+0.4"/>
                                          </p:val>
                                        </p:tav>
                                        <p:tav tm="100000">
                                          <p:val>
                                            <p:strVal val="#ppt_x-0.05"/>
                                          </p:val>
                                        </p:tav>
                                      </p:tavLst>
                                    </p:anim>
                                    <p:anim calcmode="lin" valueType="num">
                                      <p:cBhvr>
                                        <p:cTn id="49" dur="4000" decel="100000" fill="hold"/>
                                        <p:tgtEl>
                                          <p:spTgt spid="9"/>
                                        </p:tgtEl>
                                        <p:attrNameLst>
                                          <p:attrName>ppt_y</p:attrName>
                                        </p:attrNameLst>
                                      </p:cBhvr>
                                      <p:tavLst>
                                        <p:tav tm="0">
                                          <p:val>
                                            <p:strVal val="#ppt_y-0.4"/>
                                          </p:val>
                                        </p:tav>
                                        <p:tav tm="100000">
                                          <p:val>
                                            <p:strVal val="#ppt_y+0.1"/>
                                          </p:val>
                                        </p:tav>
                                      </p:tavLst>
                                    </p:anim>
                                    <p:anim calcmode="lin" valueType="num">
                                      <p:cBhvr>
                                        <p:cTn id="50" dur="1000" accel="100000" fill="hold">
                                          <p:stCondLst>
                                            <p:cond delay="4000"/>
                                          </p:stCondLst>
                                        </p:cTn>
                                        <p:tgtEl>
                                          <p:spTgt spid="9"/>
                                        </p:tgtEl>
                                        <p:attrNameLst>
                                          <p:attrName>ppt_x</p:attrName>
                                        </p:attrNameLst>
                                      </p:cBhvr>
                                      <p:tavLst>
                                        <p:tav tm="0">
                                          <p:val>
                                            <p:strVal val="#ppt_x-0.05"/>
                                          </p:val>
                                        </p:tav>
                                        <p:tav tm="100000">
                                          <p:val>
                                            <p:strVal val="#ppt_x"/>
                                          </p:val>
                                        </p:tav>
                                      </p:tavLst>
                                    </p:anim>
                                    <p:anim calcmode="lin" valueType="num">
                                      <p:cBhvr>
                                        <p:cTn id="51" dur="1000" accel="100000" fill="hold">
                                          <p:stCondLst>
                                            <p:cond delay="4000"/>
                                          </p:stCondLst>
                                        </p:cTn>
                                        <p:tgtEl>
                                          <p:spTgt spid="9"/>
                                        </p:tgtEl>
                                        <p:attrNameLst>
                                          <p:attrName>ppt_y</p:attrName>
                                        </p:attrNameLst>
                                      </p:cBhvr>
                                      <p:tavLst>
                                        <p:tav tm="0">
                                          <p:val>
                                            <p:strVal val="#ppt_y+0.1"/>
                                          </p:val>
                                        </p:tav>
                                        <p:tav tm="100000">
                                          <p:val>
                                            <p:strVal val="#ppt_y"/>
                                          </p:val>
                                        </p:tav>
                                      </p:tavLst>
                                    </p:anim>
                                  </p:childTnLst>
                                </p:cTn>
                              </p:par>
                              <p:par>
                                <p:cTn id="52" presetID="30" presetClass="entr" presetSubtype="0" repeatCount="indefinite" grpId="0" nodeType="withEffect">
                                  <p:stCondLst>
                                    <p:cond delay="5000"/>
                                  </p:stCondLst>
                                  <p:endCondLst>
                                    <p:cond evt="onNext" delay="0">
                                      <p:tgtEl>
                                        <p:sldTgt/>
                                      </p:tgtEl>
                                    </p:cond>
                                  </p:endCondLst>
                                  <p:childTnLst>
                                    <p:set>
                                      <p:cBhvr>
                                        <p:cTn id="53" dur="1" fill="hold">
                                          <p:stCondLst>
                                            <p:cond delay="0"/>
                                          </p:stCondLst>
                                        </p:cTn>
                                        <p:tgtEl>
                                          <p:spTgt spid="11"/>
                                        </p:tgtEl>
                                        <p:attrNameLst>
                                          <p:attrName>style.visibility</p:attrName>
                                        </p:attrNameLst>
                                      </p:cBhvr>
                                      <p:to>
                                        <p:strVal val="visible"/>
                                      </p:to>
                                    </p:set>
                                    <p:animEffect transition="in" filter="fade">
                                      <p:cBhvr>
                                        <p:cTn id="54" dur="4000" decel="100000"/>
                                        <p:tgtEl>
                                          <p:spTgt spid="11"/>
                                        </p:tgtEl>
                                      </p:cBhvr>
                                    </p:animEffect>
                                    <p:anim calcmode="lin" valueType="num">
                                      <p:cBhvr>
                                        <p:cTn id="55" dur="4000" decel="100000" fill="hold"/>
                                        <p:tgtEl>
                                          <p:spTgt spid="11"/>
                                        </p:tgtEl>
                                        <p:attrNameLst>
                                          <p:attrName>style.rotation</p:attrName>
                                        </p:attrNameLst>
                                      </p:cBhvr>
                                      <p:tavLst>
                                        <p:tav tm="0">
                                          <p:val>
                                            <p:fltVal val="-90"/>
                                          </p:val>
                                        </p:tav>
                                        <p:tav tm="100000">
                                          <p:val>
                                            <p:fltVal val="0"/>
                                          </p:val>
                                        </p:tav>
                                      </p:tavLst>
                                    </p:anim>
                                    <p:anim calcmode="lin" valueType="num">
                                      <p:cBhvr>
                                        <p:cTn id="56" dur="4000" decel="100000" fill="hold"/>
                                        <p:tgtEl>
                                          <p:spTgt spid="11"/>
                                        </p:tgtEl>
                                        <p:attrNameLst>
                                          <p:attrName>ppt_x</p:attrName>
                                        </p:attrNameLst>
                                      </p:cBhvr>
                                      <p:tavLst>
                                        <p:tav tm="0">
                                          <p:val>
                                            <p:strVal val="#ppt_x+0.4"/>
                                          </p:val>
                                        </p:tav>
                                        <p:tav tm="100000">
                                          <p:val>
                                            <p:strVal val="#ppt_x-0.05"/>
                                          </p:val>
                                        </p:tav>
                                      </p:tavLst>
                                    </p:anim>
                                    <p:anim calcmode="lin" valueType="num">
                                      <p:cBhvr>
                                        <p:cTn id="57" dur="4000" decel="100000" fill="hold"/>
                                        <p:tgtEl>
                                          <p:spTgt spid="11"/>
                                        </p:tgtEl>
                                        <p:attrNameLst>
                                          <p:attrName>ppt_y</p:attrName>
                                        </p:attrNameLst>
                                      </p:cBhvr>
                                      <p:tavLst>
                                        <p:tav tm="0">
                                          <p:val>
                                            <p:strVal val="#ppt_y-0.4"/>
                                          </p:val>
                                        </p:tav>
                                        <p:tav tm="100000">
                                          <p:val>
                                            <p:strVal val="#ppt_y+0.1"/>
                                          </p:val>
                                        </p:tav>
                                      </p:tavLst>
                                    </p:anim>
                                    <p:anim calcmode="lin" valueType="num">
                                      <p:cBhvr>
                                        <p:cTn id="58" dur="1000" accel="100000" fill="hold">
                                          <p:stCondLst>
                                            <p:cond delay="4000"/>
                                          </p:stCondLst>
                                        </p:cTn>
                                        <p:tgtEl>
                                          <p:spTgt spid="11"/>
                                        </p:tgtEl>
                                        <p:attrNameLst>
                                          <p:attrName>ppt_x</p:attrName>
                                        </p:attrNameLst>
                                      </p:cBhvr>
                                      <p:tavLst>
                                        <p:tav tm="0">
                                          <p:val>
                                            <p:strVal val="#ppt_x-0.05"/>
                                          </p:val>
                                        </p:tav>
                                        <p:tav tm="100000">
                                          <p:val>
                                            <p:strVal val="#ppt_x"/>
                                          </p:val>
                                        </p:tav>
                                      </p:tavLst>
                                    </p:anim>
                                    <p:anim calcmode="lin" valueType="num">
                                      <p:cBhvr>
                                        <p:cTn id="59" dur="1000" accel="100000" fill="hold">
                                          <p:stCondLst>
                                            <p:cond delay="4000"/>
                                          </p:stCondLst>
                                        </p:cTn>
                                        <p:tgtEl>
                                          <p:spTgt spid="11"/>
                                        </p:tgtEl>
                                        <p:attrNameLst>
                                          <p:attrName>ppt_y</p:attrName>
                                        </p:attrNameLst>
                                      </p:cBhvr>
                                      <p:tavLst>
                                        <p:tav tm="0">
                                          <p:val>
                                            <p:strVal val="#ppt_y+0.1"/>
                                          </p:val>
                                        </p:tav>
                                        <p:tav tm="100000">
                                          <p:val>
                                            <p:strVal val="#ppt_y"/>
                                          </p:val>
                                        </p:tav>
                                      </p:tavLst>
                                    </p:anim>
                                  </p:childTnLst>
                                </p:cTn>
                              </p:par>
                              <p:par>
                                <p:cTn id="60" presetID="30" presetClass="entr" presetSubtype="0" repeatCount="indefinite" grpId="0" nodeType="withEffect">
                                  <p:stCondLst>
                                    <p:cond delay="5000"/>
                                  </p:stCondLst>
                                  <p:endCondLst>
                                    <p:cond evt="onNext" delay="0">
                                      <p:tgtEl>
                                        <p:sldTgt/>
                                      </p:tgtEl>
                                    </p:cond>
                                  </p:endCondLst>
                                  <p:childTnLst>
                                    <p:set>
                                      <p:cBhvr>
                                        <p:cTn id="61" dur="1" fill="hold">
                                          <p:stCondLst>
                                            <p:cond delay="0"/>
                                          </p:stCondLst>
                                        </p:cTn>
                                        <p:tgtEl>
                                          <p:spTgt spid="13"/>
                                        </p:tgtEl>
                                        <p:attrNameLst>
                                          <p:attrName>style.visibility</p:attrName>
                                        </p:attrNameLst>
                                      </p:cBhvr>
                                      <p:to>
                                        <p:strVal val="visible"/>
                                      </p:to>
                                    </p:set>
                                    <p:animEffect transition="in" filter="fade">
                                      <p:cBhvr>
                                        <p:cTn id="62" dur="4000" decel="100000"/>
                                        <p:tgtEl>
                                          <p:spTgt spid="13"/>
                                        </p:tgtEl>
                                      </p:cBhvr>
                                    </p:animEffect>
                                    <p:anim calcmode="lin" valueType="num">
                                      <p:cBhvr>
                                        <p:cTn id="63" dur="4000" decel="100000" fill="hold"/>
                                        <p:tgtEl>
                                          <p:spTgt spid="13"/>
                                        </p:tgtEl>
                                        <p:attrNameLst>
                                          <p:attrName>style.rotation</p:attrName>
                                        </p:attrNameLst>
                                      </p:cBhvr>
                                      <p:tavLst>
                                        <p:tav tm="0">
                                          <p:val>
                                            <p:fltVal val="-90"/>
                                          </p:val>
                                        </p:tav>
                                        <p:tav tm="100000">
                                          <p:val>
                                            <p:fltVal val="0"/>
                                          </p:val>
                                        </p:tav>
                                      </p:tavLst>
                                    </p:anim>
                                    <p:anim calcmode="lin" valueType="num">
                                      <p:cBhvr>
                                        <p:cTn id="64" dur="4000" decel="100000" fill="hold"/>
                                        <p:tgtEl>
                                          <p:spTgt spid="13"/>
                                        </p:tgtEl>
                                        <p:attrNameLst>
                                          <p:attrName>ppt_x</p:attrName>
                                        </p:attrNameLst>
                                      </p:cBhvr>
                                      <p:tavLst>
                                        <p:tav tm="0">
                                          <p:val>
                                            <p:strVal val="#ppt_x+0.4"/>
                                          </p:val>
                                        </p:tav>
                                        <p:tav tm="100000">
                                          <p:val>
                                            <p:strVal val="#ppt_x-0.05"/>
                                          </p:val>
                                        </p:tav>
                                      </p:tavLst>
                                    </p:anim>
                                    <p:anim calcmode="lin" valueType="num">
                                      <p:cBhvr>
                                        <p:cTn id="65" dur="4000" decel="100000" fill="hold"/>
                                        <p:tgtEl>
                                          <p:spTgt spid="13"/>
                                        </p:tgtEl>
                                        <p:attrNameLst>
                                          <p:attrName>ppt_y</p:attrName>
                                        </p:attrNameLst>
                                      </p:cBhvr>
                                      <p:tavLst>
                                        <p:tav tm="0">
                                          <p:val>
                                            <p:strVal val="#ppt_y-0.4"/>
                                          </p:val>
                                        </p:tav>
                                        <p:tav tm="100000">
                                          <p:val>
                                            <p:strVal val="#ppt_y+0.1"/>
                                          </p:val>
                                        </p:tav>
                                      </p:tavLst>
                                    </p:anim>
                                    <p:anim calcmode="lin" valueType="num">
                                      <p:cBhvr>
                                        <p:cTn id="66" dur="1000" accel="100000" fill="hold">
                                          <p:stCondLst>
                                            <p:cond delay="4000"/>
                                          </p:stCondLst>
                                        </p:cTn>
                                        <p:tgtEl>
                                          <p:spTgt spid="13"/>
                                        </p:tgtEl>
                                        <p:attrNameLst>
                                          <p:attrName>ppt_x</p:attrName>
                                        </p:attrNameLst>
                                      </p:cBhvr>
                                      <p:tavLst>
                                        <p:tav tm="0">
                                          <p:val>
                                            <p:strVal val="#ppt_x-0.05"/>
                                          </p:val>
                                        </p:tav>
                                        <p:tav tm="100000">
                                          <p:val>
                                            <p:strVal val="#ppt_x"/>
                                          </p:val>
                                        </p:tav>
                                      </p:tavLst>
                                    </p:anim>
                                    <p:anim calcmode="lin" valueType="num">
                                      <p:cBhvr>
                                        <p:cTn id="67" dur="1000" accel="100000" fill="hold">
                                          <p:stCondLst>
                                            <p:cond delay="4000"/>
                                          </p:stCondLst>
                                        </p:cTn>
                                        <p:tgtEl>
                                          <p:spTgt spid="13"/>
                                        </p:tgtEl>
                                        <p:attrNameLst>
                                          <p:attrName>ppt_y</p:attrName>
                                        </p:attrNameLst>
                                      </p:cBhvr>
                                      <p:tavLst>
                                        <p:tav tm="0">
                                          <p:val>
                                            <p:strVal val="#ppt_y+0.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6" presetClass="entr" presetSubtype="16" fill="hold" grpId="1" nodeType="clickEffect">
                                  <p:stCondLst>
                                    <p:cond delay="0"/>
                                  </p:stCondLst>
                                  <p:childTnLst>
                                    <p:set>
                                      <p:cBhvr>
                                        <p:cTn id="71" dur="1" fill="hold">
                                          <p:stCondLst>
                                            <p:cond delay="0"/>
                                          </p:stCondLst>
                                        </p:cTn>
                                        <p:tgtEl>
                                          <p:spTgt spid="5"/>
                                        </p:tgtEl>
                                        <p:attrNameLst>
                                          <p:attrName>style.visibility</p:attrName>
                                        </p:attrNameLst>
                                      </p:cBhvr>
                                      <p:to>
                                        <p:strVal val="visible"/>
                                      </p:to>
                                    </p:set>
                                    <p:animEffect transition="in" filter="circle(in)">
                                      <p:cBhvr>
                                        <p:cTn id="72" dur="2000"/>
                                        <p:tgtEl>
                                          <p:spTgt spid="5"/>
                                        </p:tgtEl>
                                      </p:cBhvr>
                                    </p:animEffect>
                                  </p:childTnLst>
                                </p:cTn>
                              </p:par>
                              <p:par>
                                <p:cTn id="73" presetID="6" presetClass="entr" presetSubtype="16" fill="hold" grpId="1" nodeType="withEffect">
                                  <p:stCondLst>
                                    <p:cond delay="0"/>
                                  </p:stCondLst>
                                  <p:childTnLst>
                                    <p:set>
                                      <p:cBhvr>
                                        <p:cTn id="74" dur="1" fill="hold">
                                          <p:stCondLst>
                                            <p:cond delay="0"/>
                                          </p:stCondLst>
                                        </p:cTn>
                                        <p:tgtEl>
                                          <p:spTgt spid="7"/>
                                        </p:tgtEl>
                                        <p:attrNameLst>
                                          <p:attrName>style.visibility</p:attrName>
                                        </p:attrNameLst>
                                      </p:cBhvr>
                                      <p:to>
                                        <p:strVal val="visible"/>
                                      </p:to>
                                    </p:set>
                                    <p:animEffect transition="in" filter="circle(in)">
                                      <p:cBhvr>
                                        <p:cTn id="75" dur="2000"/>
                                        <p:tgtEl>
                                          <p:spTgt spid="7"/>
                                        </p:tgtEl>
                                      </p:cBhvr>
                                    </p:animEffect>
                                  </p:childTnLst>
                                </p:cTn>
                              </p:par>
                              <p:par>
                                <p:cTn id="76" presetID="6" presetClass="entr" presetSubtype="16" fill="hold" grpId="1" nodeType="withEffect">
                                  <p:stCondLst>
                                    <p:cond delay="0"/>
                                  </p:stCondLst>
                                  <p:childTnLst>
                                    <p:set>
                                      <p:cBhvr>
                                        <p:cTn id="77" dur="1" fill="hold">
                                          <p:stCondLst>
                                            <p:cond delay="0"/>
                                          </p:stCondLst>
                                        </p:cTn>
                                        <p:tgtEl>
                                          <p:spTgt spid="9"/>
                                        </p:tgtEl>
                                        <p:attrNameLst>
                                          <p:attrName>style.visibility</p:attrName>
                                        </p:attrNameLst>
                                      </p:cBhvr>
                                      <p:to>
                                        <p:strVal val="visible"/>
                                      </p:to>
                                    </p:set>
                                    <p:animEffect transition="in" filter="circle(in)">
                                      <p:cBhvr>
                                        <p:cTn id="78" dur="2000"/>
                                        <p:tgtEl>
                                          <p:spTgt spid="9"/>
                                        </p:tgtEl>
                                      </p:cBhvr>
                                    </p:animEffect>
                                  </p:childTnLst>
                                </p:cTn>
                              </p:par>
                              <p:par>
                                <p:cTn id="79" presetID="6" presetClass="entr" presetSubtype="16" fill="hold" grpId="1" nodeType="withEffect">
                                  <p:stCondLst>
                                    <p:cond delay="0"/>
                                  </p:stCondLst>
                                  <p:childTnLst>
                                    <p:set>
                                      <p:cBhvr>
                                        <p:cTn id="80" dur="1" fill="hold">
                                          <p:stCondLst>
                                            <p:cond delay="0"/>
                                          </p:stCondLst>
                                        </p:cTn>
                                        <p:tgtEl>
                                          <p:spTgt spid="11"/>
                                        </p:tgtEl>
                                        <p:attrNameLst>
                                          <p:attrName>style.visibility</p:attrName>
                                        </p:attrNameLst>
                                      </p:cBhvr>
                                      <p:to>
                                        <p:strVal val="visible"/>
                                      </p:to>
                                    </p:set>
                                    <p:animEffect transition="in" filter="circle(in)">
                                      <p:cBhvr>
                                        <p:cTn id="81" dur="2000"/>
                                        <p:tgtEl>
                                          <p:spTgt spid="11"/>
                                        </p:tgtEl>
                                      </p:cBhvr>
                                    </p:animEffect>
                                  </p:childTnLst>
                                </p:cTn>
                              </p:par>
                              <p:par>
                                <p:cTn id="82" presetID="6" presetClass="entr" presetSubtype="16" fill="hold" grpId="1" nodeType="withEffect">
                                  <p:stCondLst>
                                    <p:cond delay="0"/>
                                  </p:stCondLst>
                                  <p:childTnLst>
                                    <p:set>
                                      <p:cBhvr>
                                        <p:cTn id="83" dur="1" fill="hold">
                                          <p:stCondLst>
                                            <p:cond delay="0"/>
                                          </p:stCondLst>
                                        </p:cTn>
                                        <p:tgtEl>
                                          <p:spTgt spid="13"/>
                                        </p:tgtEl>
                                        <p:attrNameLst>
                                          <p:attrName>style.visibility</p:attrName>
                                        </p:attrNameLst>
                                      </p:cBhvr>
                                      <p:to>
                                        <p:strVal val="visible"/>
                                      </p:to>
                                    </p:set>
                                    <p:animEffect transition="in" filter="circle(in)">
                                      <p:cBhvr>
                                        <p:cTn id="84" dur="2000"/>
                                        <p:tgtEl>
                                          <p:spTgt spid="13"/>
                                        </p:tgtEl>
                                      </p:cBhvr>
                                    </p:animEffect>
                                  </p:childTnLst>
                                </p:cTn>
                              </p:par>
                            </p:childTnLst>
                          </p:cTn>
                        </p:par>
                      </p:childTnLst>
                    </p:cTn>
                  </p:par>
                  <p:par>
                    <p:cTn id="85" fill="hold">
                      <p:stCondLst>
                        <p:cond delay="indefinite"/>
                      </p:stCondLst>
                      <p:childTnLst>
                        <p:par>
                          <p:cTn id="86" fill="hold">
                            <p:stCondLst>
                              <p:cond delay="0"/>
                            </p:stCondLst>
                            <p:childTnLst>
                              <p:par>
                                <p:cTn id="87" presetID="8" presetClass="entr" presetSubtype="16" fill="hold" grpId="0" nodeType="clickEffect">
                                  <p:stCondLst>
                                    <p:cond delay="0"/>
                                  </p:stCondLst>
                                  <p:childTnLst>
                                    <p:set>
                                      <p:cBhvr>
                                        <p:cTn id="88" dur="1" fill="hold">
                                          <p:stCondLst>
                                            <p:cond delay="0"/>
                                          </p:stCondLst>
                                        </p:cTn>
                                        <p:tgtEl>
                                          <p:spTgt spid="6"/>
                                        </p:tgtEl>
                                        <p:attrNameLst>
                                          <p:attrName>style.visibility</p:attrName>
                                        </p:attrNameLst>
                                      </p:cBhvr>
                                      <p:to>
                                        <p:strVal val="visible"/>
                                      </p:to>
                                    </p:set>
                                    <p:animEffect transition="in" filter="diamond(in)">
                                      <p:cBhvr>
                                        <p:cTn id="89" dur="2000"/>
                                        <p:tgtEl>
                                          <p:spTgt spid="6"/>
                                        </p:tgtEl>
                                      </p:cBhvr>
                                    </p:animEffect>
                                  </p:childTnLst>
                                </p:cTn>
                              </p:par>
                            </p:childTnLst>
                          </p:cTn>
                        </p:par>
                      </p:childTnLst>
                    </p:cTn>
                  </p:par>
                  <p:par>
                    <p:cTn id="90" fill="hold">
                      <p:stCondLst>
                        <p:cond delay="indefinite"/>
                      </p:stCondLst>
                      <p:childTnLst>
                        <p:par>
                          <p:cTn id="91" fill="hold">
                            <p:stCondLst>
                              <p:cond delay="0"/>
                            </p:stCondLst>
                            <p:childTnLst>
                              <p:par>
                                <p:cTn id="92" presetID="8" presetClass="entr" presetSubtype="16" fill="hold" grpId="0" nodeType="clickEffect">
                                  <p:stCondLst>
                                    <p:cond delay="0"/>
                                  </p:stCondLst>
                                  <p:childTnLst>
                                    <p:set>
                                      <p:cBhvr>
                                        <p:cTn id="93" dur="1" fill="hold">
                                          <p:stCondLst>
                                            <p:cond delay="0"/>
                                          </p:stCondLst>
                                        </p:cTn>
                                        <p:tgtEl>
                                          <p:spTgt spid="8"/>
                                        </p:tgtEl>
                                        <p:attrNameLst>
                                          <p:attrName>style.visibility</p:attrName>
                                        </p:attrNameLst>
                                      </p:cBhvr>
                                      <p:to>
                                        <p:strVal val="visible"/>
                                      </p:to>
                                    </p:set>
                                    <p:animEffect transition="in" filter="diamond(in)">
                                      <p:cBhvr>
                                        <p:cTn id="94" dur="2000"/>
                                        <p:tgtEl>
                                          <p:spTgt spid="8"/>
                                        </p:tgtEl>
                                      </p:cBhvr>
                                    </p:animEffect>
                                  </p:childTnLst>
                                </p:cTn>
                              </p:par>
                            </p:childTnLst>
                          </p:cTn>
                        </p:par>
                      </p:childTnLst>
                    </p:cTn>
                  </p:par>
                  <p:par>
                    <p:cTn id="95" fill="hold">
                      <p:stCondLst>
                        <p:cond delay="indefinite"/>
                      </p:stCondLst>
                      <p:childTnLst>
                        <p:par>
                          <p:cTn id="96" fill="hold">
                            <p:stCondLst>
                              <p:cond delay="0"/>
                            </p:stCondLst>
                            <p:childTnLst>
                              <p:par>
                                <p:cTn id="97" presetID="8" presetClass="entr" presetSubtype="16" fill="hold" grpId="0" nodeType="clickEffect">
                                  <p:stCondLst>
                                    <p:cond delay="0"/>
                                  </p:stCondLst>
                                  <p:childTnLst>
                                    <p:set>
                                      <p:cBhvr>
                                        <p:cTn id="98" dur="1" fill="hold">
                                          <p:stCondLst>
                                            <p:cond delay="0"/>
                                          </p:stCondLst>
                                        </p:cTn>
                                        <p:tgtEl>
                                          <p:spTgt spid="10"/>
                                        </p:tgtEl>
                                        <p:attrNameLst>
                                          <p:attrName>style.visibility</p:attrName>
                                        </p:attrNameLst>
                                      </p:cBhvr>
                                      <p:to>
                                        <p:strVal val="visible"/>
                                      </p:to>
                                    </p:set>
                                    <p:animEffect transition="in" filter="diamond(in)">
                                      <p:cBhvr>
                                        <p:cTn id="99" dur="2000"/>
                                        <p:tgtEl>
                                          <p:spTgt spid="10"/>
                                        </p:tgtEl>
                                      </p:cBhvr>
                                    </p:animEffect>
                                  </p:childTnLst>
                                </p:cTn>
                              </p:par>
                            </p:childTnLst>
                          </p:cTn>
                        </p:par>
                      </p:childTnLst>
                    </p:cTn>
                  </p:par>
                  <p:par>
                    <p:cTn id="100" fill="hold">
                      <p:stCondLst>
                        <p:cond delay="indefinite"/>
                      </p:stCondLst>
                      <p:childTnLst>
                        <p:par>
                          <p:cTn id="101" fill="hold">
                            <p:stCondLst>
                              <p:cond delay="0"/>
                            </p:stCondLst>
                            <p:childTnLst>
                              <p:par>
                                <p:cTn id="102" presetID="8" presetClass="entr" presetSubtype="16" fill="hold" grpId="0" nodeType="clickEffect">
                                  <p:stCondLst>
                                    <p:cond delay="0"/>
                                  </p:stCondLst>
                                  <p:childTnLst>
                                    <p:set>
                                      <p:cBhvr>
                                        <p:cTn id="103" dur="1" fill="hold">
                                          <p:stCondLst>
                                            <p:cond delay="0"/>
                                          </p:stCondLst>
                                        </p:cTn>
                                        <p:tgtEl>
                                          <p:spTgt spid="12"/>
                                        </p:tgtEl>
                                        <p:attrNameLst>
                                          <p:attrName>style.visibility</p:attrName>
                                        </p:attrNameLst>
                                      </p:cBhvr>
                                      <p:to>
                                        <p:strVal val="visible"/>
                                      </p:to>
                                    </p:set>
                                    <p:animEffect transition="in" filter="diamond(in)">
                                      <p:cBhvr>
                                        <p:cTn id="104" dur="2000"/>
                                        <p:tgtEl>
                                          <p:spTgt spid="12"/>
                                        </p:tgtEl>
                                      </p:cBhvr>
                                    </p:animEffect>
                                  </p:childTnLst>
                                </p:cTn>
                              </p:par>
                            </p:childTnLst>
                          </p:cTn>
                        </p:par>
                      </p:childTnLst>
                    </p:cTn>
                  </p:par>
                  <p:par>
                    <p:cTn id="105" fill="hold">
                      <p:stCondLst>
                        <p:cond delay="indefinite"/>
                      </p:stCondLst>
                      <p:childTnLst>
                        <p:par>
                          <p:cTn id="106" fill="hold">
                            <p:stCondLst>
                              <p:cond delay="0"/>
                            </p:stCondLst>
                            <p:childTnLst>
                              <p:par>
                                <p:cTn id="107" presetID="8" presetClass="entr" presetSubtype="16" fill="hold" grpId="0" nodeType="clickEffect">
                                  <p:stCondLst>
                                    <p:cond delay="0"/>
                                  </p:stCondLst>
                                  <p:childTnLst>
                                    <p:set>
                                      <p:cBhvr>
                                        <p:cTn id="108" dur="1" fill="hold">
                                          <p:stCondLst>
                                            <p:cond delay="0"/>
                                          </p:stCondLst>
                                        </p:cTn>
                                        <p:tgtEl>
                                          <p:spTgt spid="14"/>
                                        </p:tgtEl>
                                        <p:attrNameLst>
                                          <p:attrName>style.visibility</p:attrName>
                                        </p:attrNameLst>
                                      </p:cBhvr>
                                      <p:to>
                                        <p:strVal val="visible"/>
                                      </p:to>
                                    </p:set>
                                    <p:animEffect transition="in" filter="diamond(in)">
                                      <p:cBhvr>
                                        <p:cTn id="109" dur="2000"/>
                                        <p:tgtEl>
                                          <p:spTgt spid="14"/>
                                        </p:tgtEl>
                                      </p:cBhvr>
                                    </p:animEffect>
                                  </p:childTnLst>
                                </p:cTn>
                              </p:par>
                            </p:childTnLst>
                          </p:cTn>
                        </p:par>
                      </p:childTnLst>
                    </p:cTn>
                  </p:par>
                  <p:par>
                    <p:cTn id="110" fill="hold">
                      <p:stCondLst>
                        <p:cond delay="indefinite"/>
                      </p:stCondLst>
                      <p:childTnLst>
                        <p:par>
                          <p:cTn id="111" fill="hold">
                            <p:stCondLst>
                              <p:cond delay="0"/>
                            </p:stCondLst>
                            <p:childTnLst>
                              <p:par>
                                <p:cTn id="112" presetID="41" presetClass="entr" presetSubtype="0" fill="hold" grpId="0" nodeType="clickEffect">
                                  <p:stCondLst>
                                    <p:cond delay="1000"/>
                                  </p:stCondLst>
                                  <p:iterate type="lt">
                                    <p:tmPct val="10000"/>
                                  </p:iterate>
                                  <p:childTnLst>
                                    <p:set>
                                      <p:cBhvr>
                                        <p:cTn id="113" dur="1" fill="hold">
                                          <p:stCondLst>
                                            <p:cond delay="0"/>
                                          </p:stCondLst>
                                        </p:cTn>
                                        <p:tgtEl>
                                          <p:spTgt spid="15"/>
                                        </p:tgtEl>
                                        <p:attrNameLst>
                                          <p:attrName>style.visibility</p:attrName>
                                        </p:attrNameLst>
                                      </p:cBhvr>
                                      <p:to>
                                        <p:strVal val="visible"/>
                                      </p:to>
                                    </p:set>
                                    <p:anim calcmode="lin" valueType="num">
                                      <p:cBhvr>
                                        <p:cTn id="114" dur="50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15" dur="5000" fill="hold"/>
                                        <p:tgtEl>
                                          <p:spTgt spid="15"/>
                                        </p:tgtEl>
                                        <p:attrNameLst>
                                          <p:attrName>ppt_y</p:attrName>
                                        </p:attrNameLst>
                                      </p:cBhvr>
                                      <p:tavLst>
                                        <p:tav tm="0">
                                          <p:val>
                                            <p:strVal val="#ppt_y"/>
                                          </p:val>
                                        </p:tav>
                                        <p:tav tm="100000">
                                          <p:val>
                                            <p:strVal val="#ppt_y"/>
                                          </p:val>
                                        </p:tav>
                                      </p:tavLst>
                                    </p:anim>
                                    <p:anim calcmode="lin" valueType="num">
                                      <p:cBhvr>
                                        <p:cTn id="116" dur="50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17" dur="50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18" dur="5000" tmFilter="0,0; .5, 1; 1, 1"/>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5" grpId="1"/>
      <p:bldP spid="6" grpId="0"/>
      <p:bldP spid="7" grpId="0"/>
      <p:bldP spid="7" grpId="1"/>
      <p:bldP spid="8" grpId="0"/>
      <p:bldP spid="9" grpId="0"/>
      <p:bldP spid="9" grpId="1"/>
      <p:bldP spid="10" grpId="0"/>
      <p:bldP spid="11" grpId="0"/>
      <p:bldP spid="11" grpId="1"/>
      <p:bldP spid="12" grpId="0"/>
      <p:bldP spid="13" grpId="0"/>
      <p:bldP spid="13" grpId="1"/>
      <p:bldP spid="14" grpId="0"/>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21329" y="362681"/>
            <a:ext cx="3938899" cy="923330"/>
          </a:xfrm>
          <a:prstGeom prst="rect">
            <a:avLst/>
          </a:prstGeom>
          <a:noFill/>
        </p:spPr>
        <p:txBody>
          <a:bodyPr wrap="none" lIns="91440" tIns="45720" rIns="91440" bIns="45720">
            <a:spAutoFit/>
          </a:bodyPr>
          <a:lstStyle/>
          <a:p>
            <a:pPr algn="ctr"/>
            <a:r>
              <a:rPr lang="en-US" sz="5400" b="1" cap="none"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বাড়ীর</a:t>
            </a: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 </a:t>
            </a:r>
            <a:r>
              <a:rPr lang="en-US" sz="5400" b="1" cap="none"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কাজ</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3" name="Rectangle 2"/>
          <p:cNvSpPr/>
          <p:nvPr/>
        </p:nvSpPr>
        <p:spPr>
          <a:xfrm>
            <a:off x="1094509" y="4951552"/>
            <a:ext cx="10501746" cy="1200329"/>
          </a:xfrm>
          <a:prstGeom prst="rect">
            <a:avLst/>
          </a:prstGeom>
          <a:noFill/>
          <a:ln>
            <a:noFill/>
          </a:ln>
        </p:spPr>
        <p:txBody>
          <a:bodyPr wrap="square" lIns="91440" tIns="45720" rIns="91440" bIns="45720">
            <a:spAutoFit/>
          </a:bodyPr>
          <a:lstStyle/>
          <a:p>
            <a:pPr algn="ctr"/>
            <a:r>
              <a:rPr lang="en-US" sz="2400" cap="none" spc="0" dirty="0" err="1" smtClean="0">
                <a:ln w="1905">
                  <a:solidFill>
                    <a:schemeClr val="tx2"/>
                  </a:solidFill>
                </a:ln>
                <a:solidFill>
                  <a:schemeClr val="tx2"/>
                </a:solidFill>
                <a:effectLst>
                  <a:innerShdw blurRad="69850" dist="43180" dir="5400000">
                    <a:srgbClr val="000000">
                      <a:alpha val="65000"/>
                    </a:srgbClr>
                  </a:innerShdw>
                </a:effectLst>
              </a:rPr>
              <a:t>প্রত্যেকে</a:t>
            </a:r>
            <a:r>
              <a:rPr lang="en-US" sz="2400" cap="none" spc="0" dirty="0" smtClean="0">
                <a:ln w="1905">
                  <a:solidFill>
                    <a:schemeClr val="tx2"/>
                  </a:solidFill>
                </a:ln>
                <a:solidFill>
                  <a:schemeClr val="tx2"/>
                </a:solidFill>
                <a:effectLst>
                  <a:innerShdw blurRad="69850" dist="43180" dir="5400000">
                    <a:srgbClr val="000000">
                      <a:alpha val="65000"/>
                    </a:srgbClr>
                  </a:innerShdw>
                </a:effectLst>
              </a:rPr>
              <a:t> 5টি </a:t>
            </a:r>
            <a:r>
              <a:rPr lang="en-US" sz="2400" dirty="0" err="1" smtClean="0">
                <a:ln w="1905">
                  <a:solidFill>
                    <a:schemeClr val="tx2"/>
                  </a:solidFill>
                </a:ln>
                <a:solidFill>
                  <a:schemeClr val="tx2"/>
                </a:solidFill>
                <a:effectLst>
                  <a:innerShdw blurRad="69850" dist="43180" dir="5400000">
                    <a:srgbClr val="000000">
                      <a:alpha val="65000"/>
                    </a:srgbClr>
                  </a:innerShdw>
                </a:effectLst>
              </a:rPr>
              <a:t>নেটওয়ার্কিং</a:t>
            </a:r>
            <a:r>
              <a:rPr lang="en-US" sz="2400" dirty="0" smtClean="0">
                <a:ln w="1905">
                  <a:solidFill>
                    <a:schemeClr val="tx2"/>
                  </a:solidFill>
                </a:ln>
                <a:solidFill>
                  <a:schemeClr val="tx2"/>
                </a:solidFill>
                <a:effectLst>
                  <a:innerShdw blurRad="69850" dist="43180" dir="5400000">
                    <a:srgbClr val="000000">
                      <a:alpha val="65000"/>
                    </a:srgbClr>
                  </a:innerShdw>
                </a:effectLst>
              </a:rPr>
              <a:t> </a:t>
            </a:r>
            <a:r>
              <a:rPr lang="en-US" sz="2400" cap="none" spc="0" dirty="0" err="1" smtClean="0">
                <a:ln w="1905">
                  <a:solidFill>
                    <a:schemeClr val="tx2"/>
                  </a:solidFill>
                </a:ln>
                <a:solidFill>
                  <a:schemeClr val="tx2"/>
                </a:solidFill>
                <a:effectLst>
                  <a:innerShdw blurRad="69850" dist="43180" dir="5400000">
                    <a:srgbClr val="000000">
                      <a:alpha val="65000"/>
                    </a:srgbClr>
                  </a:innerShdw>
                </a:effectLst>
              </a:rPr>
              <a:t>ডিভাইসের</a:t>
            </a:r>
            <a:r>
              <a:rPr lang="en-US" sz="2400" cap="none" spc="0" dirty="0" smtClean="0">
                <a:ln w="1905">
                  <a:solidFill>
                    <a:schemeClr val="tx2"/>
                  </a:solidFill>
                </a:ln>
                <a:solidFill>
                  <a:schemeClr val="tx2"/>
                </a:solidFill>
                <a:effectLst>
                  <a:innerShdw blurRad="69850" dist="43180" dir="5400000">
                    <a:srgbClr val="000000">
                      <a:alpha val="65000"/>
                    </a:srgbClr>
                  </a:innerShdw>
                </a:effectLst>
              </a:rPr>
              <a:t> </a:t>
            </a:r>
            <a:r>
              <a:rPr lang="en-US" sz="2400" cap="none" spc="0" dirty="0" err="1" smtClean="0">
                <a:ln w="1905">
                  <a:solidFill>
                    <a:schemeClr val="tx2"/>
                  </a:solidFill>
                </a:ln>
                <a:solidFill>
                  <a:schemeClr val="tx2"/>
                </a:solidFill>
                <a:effectLst>
                  <a:innerShdw blurRad="69850" dist="43180" dir="5400000">
                    <a:srgbClr val="000000">
                      <a:alpha val="65000"/>
                    </a:srgbClr>
                  </a:innerShdw>
                </a:effectLst>
              </a:rPr>
              <a:t>কাজ</a:t>
            </a:r>
            <a:r>
              <a:rPr lang="en-US" sz="2400" cap="none" spc="0" dirty="0" smtClean="0">
                <a:ln w="1905">
                  <a:solidFill>
                    <a:schemeClr val="tx2"/>
                  </a:solidFill>
                </a:ln>
                <a:solidFill>
                  <a:schemeClr val="tx2"/>
                </a:solidFill>
                <a:effectLst>
                  <a:innerShdw blurRad="69850" dist="43180" dir="5400000">
                    <a:srgbClr val="000000">
                      <a:alpha val="65000"/>
                    </a:srgbClr>
                  </a:innerShdw>
                </a:effectLst>
              </a:rPr>
              <a:t> </a:t>
            </a:r>
            <a:r>
              <a:rPr lang="en-US" sz="2400" cap="none" spc="0" dirty="0" err="1" smtClean="0">
                <a:ln w="1905">
                  <a:solidFill>
                    <a:schemeClr val="tx2"/>
                  </a:solidFill>
                </a:ln>
                <a:solidFill>
                  <a:schemeClr val="tx2"/>
                </a:solidFill>
                <a:effectLst>
                  <a:innerShdw blurRad="69850" dist="43180" dir="5400000">
                    <a:srgbClr val="000000">
                      <a:alpha val="65000"/>
                    </a:srgbClr>
                  </a:innerShdw>
                </a:effectLst>
              </a:rPr>
              <a:t>খাতায়</a:t>
            </a:r>
            <a:r>
              <a:rPr lang="en-US" sz="2400" cap="none" spc="0" dirty="0" smtClean="0">
                <a:ln w="1905">
                  <a:solidFill>
                    <a:schemeClr val="tx2"/>
                  </a:solidFill>
                </a:ln>
                <a:solidFill>
                  <a:schemeClr val="tx2"/>
                </a:solidFill>
                <a:effectLst>
                  <a:innerShdw blurRad="69850" dist="43180" dir="5400000">
                    <a:srgbClr val="000000">
                      <a:alpha val="65000"/>
                    </a:srgbClr>
                  </a:innerShdw>
                </a:effectLst>
              </a:rPr>
              <a:t> </a:t>
            </a:r>
            <a:r>
              <a:rPr lang="en-US" sz="2400" cap="none" spc="0" dirty="0" err="1" smtClean="0">
                <a:ln w="1905">
                  <a:solidFill>
                    <a:schemeClr val="tx2"/>
                  </a:solidFill>
                </a:ln>
                <a:solidFill>
                  <a:schemeClr val="tx2"/>
                </a:solidFill>
                <a:effectLst>
                  <a:innerShdw blurRad="69850" dist="43180" dir="5400000">
                    <a:srgbClr val="000000">
                      <a:alpha val="65000"/>
                    </a:srgbClr>
                  </a:innerShdw>
                </a:effectLst>
              </a:rPr>
              <a:t>লিখে</a:t>
            </a:r>
            <a:r>
              <a:rPr lang="en-US" sz="2400" cap="none" spc="0" dirty="0" smtClean="0">
                <a:ln w="1905">
                  <a:solidFill>
                    <a:schemeClr val="tx2"/>
                  </a:solidFill>
                </a:ln>
                <a:solidFill>
                  <a:schemeClr val="tx2"/>
                </a:solidFill>
                <a:effectLst>
                  <a:innerShdw blurRad="69850" dist="43180" dir="5400000">
                    <a:srgbClr val="000000">
                      <a:alpha val="65000"/>
                    </a:srgbClr>
                  </a:innerShdw>
                </a:effectLst>
              </a:rPr>
              <a:t> </a:t>
            </a:r>
            <a:r>
              <a:rPr lang="en-US" sz="2400" cap="none" spc="0" dirty="0" err="1" smtClean="0">
                <a:ln w="1905">
                  <a:solidFill>
                    <a:schemeClr val="tx2"/>
                  </a:solidFill>
                </a:ln>
                <a:solidFill>
                  <a:schemeClr val="tx2"/>
                </a:solidFill>
                <a:effectLst>
                  <a:innerShdw blurRad="69850" dist="43180" dir="5400000">
                    <a:srgbClr val="000000">
                      <a:alpha val="65000"/>
                    </a:srgbClr>
                  </a:innerShdw>
                </a:effectLst>
              </a:rPr>
              <a:t>আনবে</a:t>
            </a:r>
            <a:r>
              <a:rPr lang="en-US" sz="2400" cap="none" spc="0" dirty="0" smtClean="0">
                <a:ln w="1905">
                  <a:solidFill>
                    <a:schemeClr val="tx2"/>
                  </a:solidFill>
                </a:ln>
                <a:solidFill>
                  <a:schemeClr val="tx2"/>
                </a:solidFill>
                <a:effectLst>
                  <a:innerShdw blurRad="69850" dist="43180" dir="5400000">
                    <a:srgbClr val="000000">
                      <a:alpha val="65000"/>
                    </a:srgbClr>
                  </a:innerShdw>
                </a:effectLst>
              </a:rPr>
              <a:t>।</a:t>
            </a:r>
          </a:p>
          <a:p>
            <a:pPr algn="ctr"/>
            <a:r>
              <a:rPr lang="en-US" sz="2400" dirty="0" err="1" smtClean="0">
                <a:ln w="1905">
                  <a:solidFill>
                    <a:schemeClr val="tx2"/>
                  </a:solidFill>
                </a:ln>
                <a:solidFill>
                  <a:schemeClr val="tx2"/>
                </a:solidFill>
                <a:effectLst>
                  <a:innerShdw blurRad="69850" dist="43180" dir="5400000">
                    <a:srgbClr val="000000">
                      <a:alpha val="65000"/>
                    </a:srgbClr>
                  </a:innerShdw>
                </a:effectLst>
                <a:latin typeface="NikoshBAN" pitchFamily="2" charset="0"/>
                <a:cs typeface="NikoshBAN" pitchFamily="2" charset="0"/>
              </a:rPr>
              <a:t>এবং</a:t>
            </a:r>
            <a:endParaRPr lang="en-US" sz="2400" dirty="0" smtClean="0">
              <a:ln w="1905">
                <a:solidFill>
                  <a:schemeClr val="tx2"/>
                </a:solidFill>
              </a:ln>
              <a:solidFill>
                <a:schemeClr val="tx2"/>
              </a:solidFill>
              <a:effectLst>
                <a:innerShdw blurRad="69850" dist="43180" dir="5400000">
                  <a:srgbClr val="000000">
                    <a:alpha val="65000"/>
                  </a:srgbClr>
                </a:innerShdw>
              </a:effectLst>
              <a:latin typeface="NikoshBAN" pitchFamily="2" charset="0"/>
              <a:cs typeface="NikoshBAN" pitchFamily="2" charset="0"/>
            </a:endParaRPr>
          </a:p>
          <a:p>
            <a:pPr algn="ctr"/>
            <a:r>
              <a:rPr lang="en-US" sz="2400" cap="none" spc="0" dirty="0" err="1" smtClean="0">
                <a:ln w="1905">
                  <a:solidFill>
                    <a:schemeClr val="tx2"/>
                  </a:solidFill>
                </a:ln>
                <a:solidFill>
                  <a:schemeClr val="tx2"/>
                </a:solidFill>
                <a:effectLst>
                  <a:innerShdw blurRad="69850" dist="43180" dir="5400000">
                    <a:srgbClr val="000000">
                      <a:alpha val="65000"/>
                    </a:srgbClr>
                  </a:innerShdw>
                </a:effectLst>
              </a:rPr>
              <a:t>এই</a:t>
            </a:r>
            <a:r>
              <a:rPr lang="en-US" sz="2400" cap="none" spc="0" dirty="0" smtClean="0">
                <a:ln w="1905">
                  <a:solidFill>
                    <a:schemeClr val="tx2"/>
                  </a:solidFill>
                </a:ln>
                <a:solidFill>
                  <a:schemeClr val="tx2"/>
                </a:solidFill>
                <a:effectLst>
                  <a:innerShdw blurRad="69850" dist="43180" dir="5400000">
                    <a:srgbClr val="000000">
                      <a:alpha val="65000"/>
                    </a:srgbClr>
                  </a:innerShdw>
                </a:effectLst>
              </a:rPr>
              <a:t> </a:t>
            </a:r>
            <a:r>
              <a:rPr lang="en-US" sz="2400" cap="none" spc="0" dirty="0" err="1" smtClean="0">
                <a:ln w="1905">
                  <a:solidFill>
                    <a:schemeClr val="tx2"/>
                  </a:solidFill>
                </a:ln>
                <a:solidFill>
                  <a:schemeClr val="tx2"/>
                </a:solidFill>
                <a:effectLst>
                  <a:innerShdw blurRad="69850" dist="43180" dir="5400000">
                    <a:srgbClr val="000000">
                      <a:alpha val="65000"/>
                    </a:srgbClr>
                  </a:innerShdw>
                </a:effectLst>
              </a:rPr>
              <a:t>অধ্যায়ে</a:t>
            </a:r>
            <a:r>
              <a:rPr lang="en-US" sz="2400" cap="none" spc="0" dirty="0" smtClean="0">
                <a:ln w="1905">
                  <a:solidFill>
                    <a:schemeClr val="tx2"/>
                  </a:solidFill>
                </a:ln>
                <a:solidFill>
                  <a:schemeClr val="tx2"/>
                </a:solidFill>
                <a:effectLst>
                  <a:innerShdw blurRad="69850" dist="43180" dir="5400000">
                    <a:srgbClr val="000000">
                      <a:alpha val="65000"/>
                    </a:srgbClr>
                  </a:innerShdw>
                </a:effectLst>
              </a:rPr>
              <a:t> </a:t>
            </a:r>
            <a:r>
              <a:rPr lang="en-US" sz="2400" cap="none" spc="0" dirty="0" err="1" smtClean="0">
                <a:ln w="1905">
                  <a:solidFill>
                    <a:schemeClr val="tx2"/>
                  </a:solidFill>
                </a:ln>
                <a:solidFill>
                  <a:schemeClr val="tx2"/>
                </a:solidFill>
                <a:effectLst>
                  <a:innerShdw blurRad="69850" dist="43180" dir="5400000">
                    <a:srgbClr val="000000">
                      <a:alpha val="65000"/>
                    </a:srgbClr>
                  </a:innerShdw>
                </a:effectLst>
              </a:rPr>
              <a:t>আমরা</a:t>
            </a:r>
            <a:r>
              <a:rPr lang="en-US" sz="2400" cap="none" spc="0" dirty="0" smtClean="0">
                <a:ln w="1905">
                  <a:solidFill>
                    <a:schemeClr val="tx2"/>
                  </a:solidFill>
                </a:ln>
                <a:solidFill>
                  <a:schemeClr val="tx2"/>
                </a:solidFill>
                <a:effectLst>
                  <a:innerShdw blurRad="69850" dist="43180" dir="5400000">
                    <a:srgbClr val="000000">
                      <a:alpha val="65000"/>
                    </a:srgbClr>
                  </a:innerShdw>
                </a:effectLst>
              </a:rPr>
              <a:t> </a:t>
            </a:r>
            <a:r>
              <a:rPr lang="en-US" sz="2400" cap="none" spc="0" dirty="0" err="1" smtClean="0">
                <a:ln w="1905">
                  <a:solidFill>
                    <a:schemeClr val="tx2"/>
                  </a:solidFill>
                </a:ln>
                <a:solidFill>
                  <a:schemeClr val="tx2"/>
                </a:solidFill>
                <a:effectLst>
                  <a:innerShdw blurRad="69850" dist="43180" dir="5400000">
                    <a:srgbClr val="000000">
                      <a:alpha val="65000"/>
                    </a:srgbClr>
                  </a:innerShdw>
                </a:effectLst>
              </a:rPr>
              <a:t>কিকি</a:t>
            </a:r>
            <a:r>
              <a:rPr lang="en-US" sz="2400" cap="none" spc="0" dirty="0" smtClean="0">
                <a:ln w="1905">
                  <a:solidFill>
                    <a:schemeClr val="tx2"/>
                  </a:solidFill>
                </a:ln>
                <a:solidFill>
                  <a:schemeClr val="tx2"/>
                </a:solidFill>
                <a:effectLst>
                  <a:innerShdw blurRad="69850" dist="43180" dir="5400000">
                    <a:srgbClr val="000000">
                      <a:alpha val="65000"/>
                    </a:srgbClr>
                  </a:innerShdw>
                </a:effectLst>
              </a:rPr>
              <a:t> </a:t>
            </a:r>
            <a:r>
              <a:rPr lang="en-US" sz="2400" cap="none" spc="0" dirty="0" err="1" smtClean="0">
                <a:ln w="1905">
                  <a:solidFill>
                    <a:schemeClr val="tx2"/>
                  </a:solidFill>
                </a:ln>
                <a:solidFill>
                  <a:schemeClr val="tx2"/>
                </a:solidFill>
                <a:effectLst>
                  <a:innerShdw blurRad="69850" dist="43180" dir="5400000">
                    <a:srgbClr val="000000">
                      <a:alpha val="65000"/>
                    </a:srgbClr>
                  </a:innerShdw>
                </a:effectLst>
              </a:rPr>
              <a:t>নতুন</a:t>
            </a:r>
            <a:r>
              <a:rPr lang="en-US" sz="2400" cap="none" spc="0" dirty="0" smtClean="0">
                <a:ln w="1905">
                  <a:solidFill>
                    <a:schemeClr val="tx2"/>
                  </a:solidFill>
                </a:ln>
                <a:solidFill>
                  <a:schemeClr val="tx2"/>
                </a:solidFill>
                <a:effectLst>
                  <a:innerShdw blurRad="69850" dist="43180" dir="5400000">
                    <a:srgbClr val="000000">
                      <a:alpha val="65000"/>
                    </a:srgbClr>
                  </a:innerShdw>
                </a:effectLst>
              </a:rPr>
              <a:t> </a:t>
            </a:r>
            <a:r>
              <a:rPr lang="en-US" sz="2400" cap="none" spc="0" dirty="0" err="1" smtClean="0">
                <a:ln w="1905">
                  <a:solidFill>
                    <a:schemeClr val="tx2"/>
                  </a:solidFill>
                </a:ln>
                <a:solidFill>
                  <a:schemeClr val="tx2"/>
                </a:solidFill>
                <a:effectLst>
                  <a:innerShdw blurRad="69850" dist="43180" dir="5400000">
                    <a:srgbClr val="000000">
                      <a:alpha val="65000"/>
                    </a:srgbClr>
                  </a:innerShdw>
                </a:effectLst>
              </a:rPr>
              <a:t>শব্দ</a:t>
            </a:r>
            <a:r>
              <a:rPr lang="en-US" sz="2400" cap="none" spc="0" dirty="0" smtClean="0">
                <a:ln w="1905">
                  <a:solidFill>
                    <a:schemeClr val="tx2"/>
                  </a:solidFill>
                </a:ln>
                <a:solidFill>
                  <a:schemeClr val="tx2"/>
                </a:solidFill>
                <a:effectLst>
                  <a:innerShdw blurRad="69850" dist="43180" dir="5400000">
                    <a:srgbClr val="000000">
                      <a:alpha val="65000"/>
                    </a:srgbClr>
                  </a:innerShdw>
                </a:effectLst>
              </a:rPr>
              <a:t> </a:t>
            </a:r>
            <a:r>
              <a:rPr lang="en-US" sz="2400" cap="none" spc="0" dirty="0" err="1" smtClean="0">
                <a:ln w="1905">
                  <a:solidFill>
                    <a:schemeClr val="tx2"/>
                  </a:solidFill>
                </a:ln>
                <a:solidFill>
                  <a:schemeClr val="tx2"/>
                </a:solidFill>
                <a:effectLst>
                  <a:innerShdw blurRad="69850" dist="43180" dir="5400000">
                    <a:srgbClr val="000000">
                      <a:alpha val="65000"/>
                    </a:srgbClr>
                  </a:innerShdw>
                </a:effectLst>
              </a:rPr>
              <a:t>শিখলাম</a:t>
            </a:r>
            <a:r>
              <a:rPr lang="en-US" sz="2400" cap="none" spc="0" dirty="0" smtClean="0">
                <a:ln w="1905">
                  <a:solidFill>
                    <a:schemeClr val="tx2"/>
                  </a:solidFill>
                </a:ln>
                <a:solidFill>
                  <a:schemeClr val="tx2"/>
                </a:solidFill>
                <a:effectLst>
                  <a:innerShdw blurRad="69850" dist="43180" dir="5400000">
                    <a:srgbClr val="000000">
                      <a:alpha val="65000"/>
                    </a:srgbClr>
                  </a:innerShdw>
                </a:effectLst>
              </a:rPr>
              <a:t> </a:t>
            </a:r>
            <a:r>
              <a:rPr lang="en-US" sz="2400" cap="none" spc="0" dirty="0" err="1" smtClean="0">
                <a:ln w="1905">
                  <a:solidFill>
                    <a:schemeClr val="tx2"/>
                  </a:solidFill>
                </a:ln>
                <a:solidFill>
                  <a:schemeClr val="tx2"/>
                </a:solidFill>
                <a:effectLst>
                  <a:innerShdw blurRad="69850" dist="43180" dir="5400000">
                    <a:srgbClr val="000000">
                      <a:alpha val="65000"/>
                    </a:srgbClr>
                  </a:innerShdw>
                </a:effectLst>
              </a:rPr>
              <a:t>তার</a:t>
            </a:r>
            <a:r>
              <a:rPr lang="en-US" sz="2400" cap="none" spc="0" dirty="0" smtClean="0">
                <a:ln w="1905">
                  <a:solidFill>
                    <a:schemeClr val="tx2"/>
                  </a:solidFill>
                </a:ln>
                <a:solidFill>
                  <a:schemeClr val="tx2"/>
                </a:solidFill>
                <a:effectLst>
                  <a:innerShdw blurRad="69850" dist="43180" dir="5400000">
                    <a:srgbClr val="000000">
                      <a:alpha val="65000"/>
                    </a:srgbClr>
                  </a:innerShdw>
                </a:effectLst>
              </a:rPr>
              <a:t> </a:t>
            </a:r>
            <a:r>
              <a:rPr lang="en-US" sz="2400" cap="none" spc="0" dirty="0" err="1" smtClean="0">
                <a:ln w="1905">
                  <a:solidFill>
                    <a:schemeClr val="tx2"/>
                  </a:solidFill>
                </a:ln>
                <a:solidFill>
                  <a:schemeClr val="tx2"/>
                </a:solidFill>
                <a:effectLst>
                  <a:innerShdw blurRad="69850" dist="43180" dir="5400000">
                    <a:srgbClr val="000000">
                      <a:alpha val="65000"/>
                    </a:srgbClr>
                  </a:innerShdw>
                </a:effectLst>
              </a:rPr>
              <a:t>একটি</a:t>
            </a:r>
            <a:r>
              <a:rPr lang="en-US" sz="2400" cap="none" spc="0" dirty="0" smtClean="0">
                <a:ln w="1905">
                  <a:solidFill>
                    <a:schemeClr val="tx2"/>
                  </a:solidFill>
                </a:ln>
                <a:solidFill>
                  <a:schemeClr val="tx2"/>
                </a:solidFill>
                <a:effectLst>
                  <a:innerShdw blurRad="69850" dist="43180" dir="5400000">
                    <a:srgbClr val="000000">
                      <a:alpha val="65000"/>
                    </a:srgbClr>
                  </a:innerShdw>
                </a:effectLst>
              </a:rPr>
              <a:t> </a:t>
            </a:r>
            <a:r>
              <a:rPr lang="en-US" sz="2400" cap="none" spc="0" dirty="0" err="1" smtClean="0">
                <a:ln w="1905">
                  <a:solidFill>
                    <a:schemeClr val="tx2"/>
                  </a:solidFill>
                </a:ln>
                <a:solidFill>
                  <a:schemeClr val="tx2"/>
                </a:solidFill>
                <a:effectLst>
                  <a:innerShdw blurRad="69850" dist="43180" dir="5400000">
                    <a:srgbClr val="000000">
                      <a:alpha val="65000"/>
                    </a:srgbClr>
                  </a:innerShdw>
                </a:effectLst>
              </a:rPr>
              <a:t>তালিকা</a:t>
            </a:r>
            <a:r>
              <a:rPr lang="en-US" sz="2400" cap="none" spc="0" dirty="0" smtClean="0">
                <a:ln w="1905">
                  <a:solidFill>
                    <a:schemeClr val="tx2"/>
                  </a:solidFill>
                </a:ln>
                <a:solidFill>
                  <a:schemeClr val="tx2"/>
                </a:solidFill>
                <a:effectLst>
                  <a:innerShdw blurRad="69850" dist="43180" dir="5400000">
                    <a:srgbClr val="000000">
                      <a:alpha val="65000"/>
                    </a:srgbClr>
                  </a:innerShdw>
                </a:effectLst>
              </a:rPr>
              <a:t> </a:t>
            </a:r>
            <a:r>
              <a:rPr lang="en-US" sz="2400" cap="none" spc="0" dirty="0" err="1" smtClean="0">
                <a:ln w="1905">
                  <a:solidFill>
                    <a:schemeClr val="tx2"/>
                  </a:solidFill>
                </a:ln>
                <a:solidFill>
                  <a:schemeClr val="tx2"/>
                </a:solidFill>
                <a:effectLst>
                  <a:innerShdw blurRad="69850" dist="43180" dir="5400000">
                    <a:srgbClr val="000000">
                      <a:alpha val="65000"/>
                    </a:srgbClr>
                  </a:innerShdw>
                </a:effectLst>
              </a:rPr>
              <a:t>তৈরী</a:t>
            </a:r>
            <a:r>
              <a:rPr lang="en-US" sz="2400" cap="none" spc="0" dirty="0" smtClean="0">
                <a:ln w="1905">
                  <a:solidFill>
                    <a:schemeClr val="tx2"/>
                  </a:solidFill>
                </a:ln>
                <a:solidFill>
                  <a:schemeClr val="tx2"/>
                </a:solidFill>
                <a:effectLst>
                  <a:innerShdw blurRad="69850" dist="43180" dir="5400000">
                    <a:srgbClr val="000000">
                      <a:alpha val="65000"/>
                    </a:srgbClr>
                  </a:innerShdw>
                </a:effectLst>
              </a:rPr>
              <a:t> </a:t>
            </a:r>
            <a:r>
              <a:rPr lang="en-US" sz="2400" cap="none" spc="0" dirty="0" err="1" smtClean="0">
                <a:ln w="1905">
                  <a:solidFill>
                    <a:schemeClr val="tx2"/>
                  </a:solidFill>
                </a:ln>
                <a:solidFill>
                  <a:schemeClr val="tx2"/>
                </a:solidFill>
                <a:effectLst>
                  <a:innerShdw blurRad="69850" dist="43180" dir="5400000">
                    <a:srgbClr val="000000">
                      <a:alpha val="65000"/>
                    </a:srgbClr>
                  </a:innerShdw>
                </a:effectLst>
              </a:rPr>
              <a:t>করবে</a:t>
            </a:r>
            <a:r>
              <a:rPr lang="en-US" sz="2400" cap="none" spc="0" dirty="0" smtClean="0">
                <a:ln w="1905">
                  <a:solidFill>
                    <a:schemeClr val="tx2"/>
                  </a:solidFill>
                </a:ln>
                <a:solidFill>
                  <a:schemeClr val="tx2"/>
                </a:solidFill>
                <a:effectLst>
                  <a:innerShdw blurRad="69850" dist="43180" dir="5400000">
                    <a:srgbClr val="000000">
                      <a:alpha val="65000"/>
                    </a:srgbClr>
                  </a:innerShdw>
                </a:effectLst>
              </a:rPr>
              <a:t>।</a:t>
            </a:r>
            <a:endParaRPr lang="en-US" sz="2400" cap="none" spc="0" dirty="0">
              <a:ln w="1905">
                <a:solidFill>
                  <a:schemeClr val="tx2"/>
                </a:solidFill>
              </a:ln>
              <a:solidFill>
                <a:schemeClr val="tx2"/>
              </a:solidFill>
              <a:effectLst>
                <a:innerShdw blurRad="69850" dist="43180" dir="5400000">
                  <a:srgbClr val="000000">
                    <a:alpha val="65000"/>
                  </a:srgbClr>
                </a:innerShdw>
              </a:effectLst>
            </a:endParaRPr>
          </a:p>
        </p:txBody>
      </p:sp>
      <p:pic>
        <p:nvPicPr>
          <p:cNvPr id="4" name="Picture 3" descr="বাড়ীর কাজ.jfif"/>
          <p:cNvPicPr>
            <a:picLocks noChangeAspect="1"/>
          </p:cNvPicPr>
          <p:nvPr/>
        </p:nvPicPr>
        <p:blipFill>
          <a:blip r:embed="rId2"/>
          <a:stretch>
            <a:fillRect/>
          </a:stretch>
        </p:blipFill>
        <p:spPr>
          <a:xfrm>
            <a:off x="3768437" y="1427018"/>
            <a:ext cx="4641272" cy="333678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3"/>
                                        </p:tgtEl>
                                        <p:attrNameLst>
                                          <p:attrName>r</p:attrName>
                                        </p:attrNameLst>
                                      </p:cBhvr>
                                    </p:animRot>
                                  </p:childTnLst>
                                </p:cTn>
                              </p:par>
                              <p:par>
                                <p:cTn id="7" presetID="8" presetClass="emph" presetSubtype="0" fill="hold" nodeType="withEffect">
                                  <p:stCondLst>
                                    <p:cond delay="0"/>
                                  </p:stCondLst>
                                  <p:childTnLst>
                                    <p:animRot by="21600000">
                                      <p:cBhvr>
                                        <p:cTn id="8" dur="2000" fill="hold"/>
                                        <p:tgtEl>
                                          <p:spTgt spid="4"/>
                                        </p:tgtEl>
                                        <p:attrNameLst>
                                          <p:attrName>r</p:attrName>
                                        </p:attrNameLst>
                                      </p:cBhvr>
                                    </p:animRot>
                                  </p:childTnLst>
                                </p:cTn>
                              </p:par>
                            </p:childTnLst>
                          </p:cTn>
                        </p:par>
                      </p:childTnLst>
                    </p:cTn>
                  </p:par>
                  <p:par>
                    <p:cTn id="9" fill="hold">
                      <p:stCondLst>
                        <p:cond delay="indefinite"/>
                      </p:stCondLst>
                      <p:childTnLst>
                        <p:par>
                          <p:cTn id="10" fill="hold">
                            <p:stCondLst>
                              <p:cond delay="0"/>
                            </p:stCondLst>
                            <p:childTnLst>
                              <p:par>
                                <p:cTn id="11" presetID="22" presetClass="entr" presetSubtype="4" repeatCount="5000" fill="hold" grpId="1"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0"/>
                                        <p:tgtEl>
                                          <p:spTgt spid="3"/>
                                        </p:tgtEl>
                                      </p:cBhvr>
                                    </p:animEffect>
                                  </p:childTnLst>
                                </p:cTn>
                              </p:par>
                              <p:par>
                                <p:cTn id="14" presetID="22" presetClass="entr" presetSubtype="4" repeatCount="500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5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1842" y="456364"/>
            <a:ext cx="10336729" cy="1077218"/>
          </a:xfrm>
          <a:prstGeom prst="rect">
            <a:avLst/>
          </a:prstGeom>
          <a:noFill/>
        </p:spPr>
        <p:txBody>
          <a:bodyPr wrap="square" lIns="91440" tIns="45720" rIns="91440" bIns="45720">
            <a:spAutoFit/>
          </a:bodyPr>
          <a:lstStyle/>
          <a:p>
            <a:pPr algn="ctr"/>
            <a:r>
              <a:rPr lang="en-US" sz="3200" b="1" spc="300" dirty="0" err="1" smtClean="0">
                <a:ln w="11430" cmpd="sng">
                  <a:solidFill>
                    <a:schemeClr val="tx1"/>
                  </a:solidFill>
                  <a:prstDash val="solid"/>
                  <a:miter lim="800000"/>
                </a:ln>
                <a:effectLst>
                  <a:glow rad="45500">
                    <a:schemeClr val="accent1">
                      <a:satMod val="220000"/>
                      <a:alpha val="35000"/>
                    </a:schemeClr>
                  </a:glow>
                </a:effectLst>
              </a:rPr>
              <a:t>আজকের</a:t>
            </a:r>
            <a:r>
              <a:rPr lang="en-US" sz="3200" b="1" spc="300" dirty="0" smtClean="0">
                <a:ln w="11430" cmpd="sng">
                  <a:solidFill>
                    <a:schemeClr val="tx1"/>
                  </a:solidFill>
                  <a:prstDash val="solid"/>
                  <a:miter lim="800000"/>
                </a:ln>
                <a:effectLst>
                  <a:glow rad="45500">
                    <a:schemeClr val="accent1">
                      <a:satMod val="220000"/>
                      <a:alpha val="35000"/>
                    </a:schemeClr>
                  </a:glow>
                </a:effectLst>
              </a:rPr>
              <a:t> </a:t>
            </a:r>
            <a:r>
              <a:rPr lang="en-US" sz="3200" b="1" spc="300" dirty="0" err="1" smtClean="0">
                <a:ln w="11430" cmpd="sng">
                  <a:solidFill>
                    <a:schemeClr val="tx1"/>
                  </a:solidFill>
                  <a:prstDash val="solid"/>
                  <a:miter lim="800000"/>
                </a:ln>
                <a:effectLst>
                  <a:glow rad="45500">
                    <a:schemeClr val="accent1">
                      <a:satMod val="220000"/>
                      <a:alpha val="35000"/>
                    </a:schemeClr>
                  </a:glow>
                </a:effectLst>
              </a:rPr>
              <a:t>মাল্টিমিডিয়া</a:t>
            </a:r>
            <a:r>
              <a:rPr lang="en-US" sz="3200" b="1" spc="300" dirty="0" smtClean="0">
                <a:ln w="11430" cmpd="sng">
                  <a:solidFill>
                    <a:schemeClr val="tx1"/>
                  </a:solidFill>
                  <a:prstDash val="solid"/>
                  <a:miter lim="800000"/>
                </a:ln>
                <a:effectLst>
                  <a:glow rad="45500">
                    <a:schemeClr val="accent1">
                      <a:satMod val="220000"/>
                      <a:alpha val="35000"/>
                    </a:schemeClr>
                  </a:glow>
                </a:effectLst>
              </a:rPr>
              <a:t> </a:t>
            </a:r>
            <a:r>
              <a:rPr lang="en-US" sz="3200" b="1" spc="300" dirty="0" err="1" smtClean="0">
                <a:ln w="11430" cmpd="sng">
                  <a:solidFill>
                    <a:schemeClr val="tx1"/>
                  </a:solidFill>
                  <a:prstDash val="solid"/>
                  <a:miter lim="800000"/>
                </a:ln>
                <a:effectLst>
                  <a:glow rad="45500">
                    <a:schemeClr val="accent1">
                      <a:satMod val="220000"/>
                      <a:alpha val="35000"/>
                    </a:schemeClr>
                  </a:glow>
                </a:effectLst>
              </a:rPr>
              <a:t>ক্লাসে</a:t>
            </a:r>
            <a:r>
              <a:rPr lang="en-US" sz="3200" b="1" spc="300" dirty="0" smtClean="0">
                <a:ln w="11430" cmpd="sng">
                  <a:solidFill>
                    <a:schemeClr val="tx1"/>
                  </a:solidFill>
                  <a:prstDash val="solid"/>
                  <a:miter lim="800000"/>
                </a:ln>
                <a:effectLst>
                  <a:glow rad="45500">
                    <a:schemeClr val="accent1">
                      <a:satMod val="220000"/>
                      <a:alpha val="35000"/>
                    </a:schemeClr>
                  </a:glow>
                </a:effectLst>
              </a:rPr>
              <a:t> </a:t>
            </a:r>
            <a:r>
              <a:rPr lang="en-US" sz="3200" b="1" spc="300" dirty="0" err="1" smtClean="0">
                <a:ln w="11430" cmpd="sng">
                  <a:solidFill>
                    <a:schemeClr val="tx1"/>
                  </a:solidFill>
                  <a:prstDash val="solid"/>
                  <a:miter lim="800000"/>
                </a:ln>
                <a:effectLst>
                  <a:glow rad="45500">
                    <a:schemeClr val="accent1">
                      <a:satMod val="220000"/>
                      <a:alpha val="35000"/>
                    </a:schemeClr>
                  </a:glow>
                </a:effectLst>
              </a:rPr>
              <a:t>সকলে</a:t>
            </a:r>
            <a:r>
              <a:rPr lang="en-US" sz="3200" b="1" spc="300" dirty="0" smtClean="0">
                <a:ln w="11430" cmpd="sng">
                  <a:solidFill>
                    <a:schemeClr val="tx1"/>
                  </a:solidFill>
                  <a:prstDash val="solid"/>
                  <a:miter lim="800000"/>
                </a:ln>
                <a:effectLst>
                  <a:glow rad="45500">
                    <a:schemeClr val="accent1">
                      <a:satMod val="220000"/>
                      <a:alpha val="35000"/>
                    </a:schemeClr>
                  </a:glow>
                </a:effectLst>
              </a:rPr>
              <a:t> </a:t>
            </a:r>
            <a:r>
              <a:rPr lang="en-US" sz="3200" b="1" spc="300" dirty="0" err="1" smtClean="0">
                <a:ln w="11430" cmpd="sng">
                  <a:solidFill>
                    <a:schemeClr val="tx1"/>
                  </a:solidFill>
                  <a:prstDash val="solid"/>
                  <a:miter lim="800000"/>
                </a:ln>
                <a:effectLst>
                  <a:glow rad="45500">
                    <a:schemeClr val="accent1">
                      <a:satMod val="220000"/>
                      <a:alpha val="35000"/>
                    </a:schemeClr>
                  </a:glow>
                </a:effectLst>
              </a:rPr>
              <a:t>মনোযোগী</a:t>
            </a:r>
            <a:r>
              <a:rPr lang="en-US" sz="3200" b="1" spc="300" dirty="0" smtClean="0">
                <a:ln w="11430" cmpd="sng">
                  <a:solidFill>
                    <a:schemeClr val="tx1"/>
                  </a:solidFill>
                  <a:prstDash val="solid"/>
                  <a:miter lim="800000"/>
                </a:ln>
                <a:effectLst>
                  <a:glow rad="45500">
                    <a:schemeClr val="accent1">
                      <a:satMod val="220000"/>
                      <a:alpha val="35000"/>
                    </a:schemeClr>
                  </a:glow>
                </a:effectLst>
              </a:rPr>
              <a:t> </a:t>
            </a:r>
            <a:r>
              <a:rPr lang="en-US" sz="3200" b="1" spc="300" dirty="0" err="1" smtClean="0">
                <a:ln w="11430" cmpd="sng">
                  <a:solidFill>
                    <a:schemeClr val="tx1"/>
                  </a:solidFill>
                  <a:prstDash val="solid"/>
                  <a:miter lim="800000"/>
                </a:ln>
                <a:effectLst>
                  <a:glow rad="45500">
                    <a:schemeClr val="accent1">
                      <a:satMod val="220000"/>
                      <a:alpha val="35000"/>
                    </a:schemeClr>
                  </a:glow>
                </a:effectLst>
              </a:rPr>
              <a:t>হয়ে</a:t>
            </a:r>
            <a:r>
              <a:rPr lang="en-US" sz="3200" b="1" spc="300" dirty="0" smtClean="0">
                <a:ln w="11430" cmpd="sng">
                  <a:solidFill>
                    <a:schemeClr val="tx1"/>
                  </a:solidFill>
                  <a:prstDash val="solid"/>
                  <a:miter lim="800000"/>
                </a:ln>
                <a:effectLst>
                  <a:glow rad="45500">
                    <a:schemeClr val="accent1">
                      <a:satMod val="220000"/>
                      <a:alpha val="35000"/>
                    </a:schemeClr>
                  </a:glow>
                </a:effectLst>
              </a:rPr>
              <a:t> </a:t>
            </a:r>
            <a:r>
              <a:rPr lang="en-US" sz="3200" b="1" spc="300" dirty="0" err="1" smtClean="0">
                <a:ln w="11430" cmpd="sng">
                  <a:solidFill>
                    <a:schemeClr val="tx1"/>
                  </a:solidFill>
                  <a:prstDash val="solid"/>
                  <a:miter lim="800000"/>
                </a:ln>
                <a:effectLst>
                  <a:glow rad="45500">
                    <a:schemeClr val="accent1">
                      <a:satMod val="220000"/>
                      <a:alpha val="35000"/>
                    </a:schemeClr>
                  </a:glow>
                </a:effectLst>
              </a:rPr>
              <a:t>পাঠ</a:t>
            </a:r>
            <a:r>
              <a:rPr lang="en-US" sz="3200" b="1" spc="300" dirty="0" smtClean="0">
                <a:ln w="11430" cmpd="sng">
                  <a:solidFill>
                    <a:schemeClr val="tx1"/>
                  </a:solidFill>
                  <a:prstDash val="solid"/>
                  <a:miter lim="800000"/>
                </a:ln>
                <a:effectLst>
                  <a:glow rad="45500">
                    <a:schemeClr val="accent1">
                      <a:satMod val="220000"/>
                      <a:alpha val="35000"/>
                    </a:schemeClr>
                  </a:glow>
                </a:effectLst>
              </a:rPr>
              <a:t> </a:t>
            </a:r>
            <a:r>
              <a:rPr lang="en-US" sz="3200" b="1" spc="300" dirty="0" err="1" smtClean="0">
                <a:ln w="11430" cmpd="sng">
                  <a:solidFill>
                    <a:schemeClr val="tx1"/>
                  </a:solidFill>
                  <a:prstDash val="solid"/>
                  <a:miter lim="800000"/>
                </a:ln>
                <a:effectLst>
                  <a:glow rad="45500">
                    <a:schemeClr val="accent1">
                      <a:satMod val="220000"/>
                      <a:alpha val="35000"/>
                    </a:schemeClr>
                  </a:glow>
                </a:effectLst>
              </a:rPr>
              <a:t>গ্রহণ</a:t>
            </a:r>
            <a:r>
              <a:rPr lang="en-US" sz="3200" b="1" spc="300" dirty="0" smtClean="0">
                <a:ln w="11430" cmpd="sng">
                  <a:solidFill>
                    <a:schemeClr val="tx1"/>
                  </a:solidFill>
                  <a:prstDash val="solid"/>
                  <a:miter lim="800000"/>
                </a:ln>
                <a:effectLst>
                  <a:glow rad="45500">
                    <a:schemeClr val="accent1">
                      <a:satMod val="220000"/>
                      <a:alpha val="35000"/>
                    </a:schemeClr>
                  </a:glow>
                </a:effectLst>
              </a:rPr>
              <a:t> </a:t>
            </a:r>
            <a:r>
              <a:rPr lang="en-US" sz="3200" b="1" spc="300" dirty="0" err="1" smtClean="0">
                <a:ln w="11430" cmpd="sng">
                  <a:solidFill>
                    <a:schemeClr val="tx1"/>
                  </a:solidFill>
                  <a:prstDash val="solid"/>
                  <a:miter lim="800000"/>
                </a:ln>
                <a:effectLst>
                  <a:glow rad="45500">
                    <a:schemeClr val="accent1">
                      <a:satMod val="220000"/>
                      <a:alpha val="35000"/>
                    </a:schemeClr>
                  </a:glow>
                </a:effectLst>
              </a:rPr>
              <a:t>করায়</a:t>
            </a:r>
            <a:r>
              <a:rPr lang="en-US" sz="3200" b="1" spc="300" dirty="0" smtClean="0">
                <a:ln w="11430" cmpd="sng">
                  <a:solidFill>
                    <a:schemeClr val="tx1"/>
                  </a:solidFill>
                  <a:prstDash val="solid"/>
                  <a:miter lim="800000"/>
                </a:ln>
                <a:effectLst>
                  <a:glow rad="45500">
                    <a:schemeClr val="accent1">
                      <a:satMod val="220000"/>
                      <a:alpha val="35000"/>
                    </a:schemeClr>
                  </a:glow>
                </a:effectLst>
              </a:rPr>
              <a:t> </a:t>
            </a:r>
            <a:r>
              <a:rPr lang="en-US" sz="3200" b="1" spc="300" dirty="0" err="1" smtClean="0">
                <a:ln w="11430" cmpd="sng">
                  <a:solidFill>
                    <a:schemeClr val="tx1"/>
                  </a:solidFill>
                  <a:prstDash val="solid"/>
                  <a:miter lim="800000"/>
                </a:ln>
                <a:effectLst>
                  <a:glow rad="45500">
                    <a:schemeClr val="accent1">
                      <a:satMod val="220000"/>
                      <a:alpha val="35000"/>
                    </a:schemeClr>
                  </a:glow>
                </a:effectLst>
              </a:rPr>
              <a:t>সকল</a:t>
            </a:r>
            <a:r>
              <a:rPr lang="en-US" sz="3200" b="1" spc="300" dirty="0" smtClean="0">
                <a:ln w="11430" cmpd="sng">
                  <a:solidFill>
                    <a:schemeClr val="tx1"/>
                  </a:solidFill>
                  <a:prstDash val="solid"/>
                  <a:miter lim="800000"/>
                </a:ln>
                <a:effectLst>
                  <a:glow rad="45500">
                    <a:schemeClr val="accent1">
                      <a:satMod val="220000"/>
                      <a:alpha val="35000"/>
                    </a:schemeClr>
                  </a:glow>
                </a:effectLst>
              </a:rPr>
              <a:t> </a:t>
            </a:r>
            <a:r>
              <a:rPr lang="en-US" sz="3200" b="1" spc="300" dirty="0" err="1" smtClean="0">
                <a:ln w="11430" cmpd="sng">
                  <a:solidFill>
                    <a:schemeClr val="tx1"/>
                  </a:solidFill>
                  <a:prstDash val="solid"/>
                  <a:miter lim="800000"/>
                </a:ln>
                <a:effectLst>
                  <a:glow rad="45500">
                    <a:schemeClr val="accent1">
                      <a:satMod val="220000"/>
                      <a:alpha val="35000"/>
                    </a:schemeClr>
                  </a:glow>
                </a:effectLst>
              </a:rPr>
              <a:t>কে</a:t>
            </a:r>
            <a:r>
              <a:rPr lang="en-US" sz="3200" b="1" spc="300" dirty="0" smtClean="0">
                <a:ln w="11430" cmpd="sng">
                  <a:solidFill>
                    <a:schemeClr val="tx1"/>
                  </a:solidFill>
                  <a:prstDash val="solid"/>
                  <a:miter lim="800000"/>
                </a:ln>
                <a:effectLst>
                  <a:glow rad="45500">
                    <a:schemeClr val="accent1">
                      <a:satMod val="220000"/>
                      <a:alpha val="35000"/>
                    </a:schemeClr>
                  </a:glow>
                </a:effectLst>
              </a:rPr>
              <a:t> </a:t>
            </a:r>
            <a:endParaRPr lang="en-US" sz="3200" b="1" cap="none" spc="300" dirty="0">
              <a:ln w="11430" cmpd="sng">
                <a:solidFill>
                  <a:schemeClr val="tx1"/>
                </a:solidFill>
                <a:prstDash val="solid"/>
                <a:miter lim="800000"/>
              </a:ln>
              <a:effectLst>
                <a:glow rad="45500">
                  <a:schemeClr val="accent1">
                    <a:satMod val="220000"/>
                    <a:alpha val="35000"/>
                  </a:schemeClr>
                </a:glow>
              </a:effectLst>
            </a:endParaRPr>
          </a:p>
        </p:txBody>
      </p:sp>
      <p:sp>
        <p:nvSpPr>
          <p:cNvPr id="3" name="Rectangle 2"/>
          <p:cNvSpPr/>
          <p:nvPr/>
        </p:nvSpPr>
        <p:spPr>
          <a:xfrm>
            <a:off x="1413164" y="3144805"/>
            <a:ext cx="3976253" cy="1200329"/>
          </a:xfrm>
          <a:prstGeom prst="rect">
            <a:avLst/>
          </a:prstGeom>
          <a:noFill/>
          <a:scene3d>
            <a:camera prst="perspectiveContrastingRightFacing"/>
            <a:lightRig rig="threePt" dir="t"/>
          </a:scene3d>
          <a:sp3d>
            <a:bevelT w="139700" h="139700" prst="divot"/>
          </a:sp3d>
        </p:spPr>
        <p:txBody>
          <a:bodyPr wrap="square" lIns="91440" tIns="45720" rIns="91440" bIns="45720">
            <a:spAutoFit/>
          </a:bodyPr>
          <a:lstStyle/>
          <a:p>
            <a:pPr algn="ctr"/>
            <a:r>
              <a:rPr lang="en-US" sz="7200" b="1" dirty="0" err="1" smtClean="0">
                <a:ln w="18415" cmpd="sng">
                  <a:solidFill>
                    <a:schemeClr val="tx1"/>
                  </a:solidFill>
                  <a:prstDash val="solid"/>
                </a:ln>
                <a:solidFill>
                  <a:srgbClr val="FFFF00"/>
                </a:solidFill>
                <a:effectLst>
                  <a:outerShdw blurRad="63500" dir="3600000" algn="tl" rotWithShape="0">
                    <a:srgbClr val="000000">
                      <a:alpha val="70000"/>
                    </a:srgbClr>
                  </a:outerShdw>
                </a:effectLst>
              </a:rPr>
              <a:t>ধন্যবাদ</a:t>
            </a:r>
            <a:endParaRPr lang="en-US" sz="2800" b="1" dirty="0">
              <a:ln w="18415" cmpd="sng">
                <a:solidFill>
                  <a:schemeClr val="tx1"/>
                </a:solidFill>
                <a:prstDash val="solid"/>
              </a:ln>
              <a:solidFill>
                <a:srgbClr val="FFFF00"/>
              </a:solidFill>
              <a:effectLst>
                <a:outerShdw blurRad="63500" dir="3600000" algn="tl" rotWithShape="0">
                  <a:srgbClr val="000000">
                    <a:alpha val="70000"/>
                  </a:srgbClr>
                </a:outerShdw>
              </a:effectLst>
            </a:endParaRPr>
          </a:p>
        </p:txBody>
      </p:sp>
      <p:pic>
        <p:nvPicPr>
          <p:cNvPr id="5" name="Picture 4" descr="tenor (5).gif"/>
          <p:cNvPicPr>
            <a:picLocks noChangeAspect="1"/>
          </p:cNvPicPr>
          <p:nvPr/>
        </p:nvPicPr>
        <p:blipFill>
          <a:blip r:embed="rId2"/>
          <a:stretch>
            <a:fillRect/>
          </a:stretch>
        </p:blipFill>
        <p:spPr>
          <a:xfrm>
            <a:off x="5472545" y="1773382"/>
            <a:ext cx="5273170" cy="43087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1032</TotalTime>
  <Words>562</Words>
  <Application>Microsoft Office PowerPoint</Application>
  <PresentationFormat>Custom</PresentationFormat>
  <Paragraphs>181</Paragraphs>
  <Slides>20</Slides>
  <Notes>1</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Slide 1</vt:lpstr>
      <vt:lpstr>Slide 2</vt:lpstr>
      <vt:lpstr>Slide 3</vt:lpstr>
      <vt:lpstr>Slide 4</vt:lpstr>
      <vt:lpstr>Slide 5</vt:lpstr>
      <vt:lpstr>আমরা কতগুলো নেটওয়ার্ক ডিভাইসের  ছবি দেখি।</vt:lpstr>
      <vt:lpstr>আমরা কতগুলো নেটওয়ার্ক ডিভাইসের  ছবি দেখি।</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Md Hossain Ali</dc:creator>
  <cp:lastModifiedBy>Windows User</cp:lastModifiedBy>
  <cp:revision>327</cp:revision>
  <dcterms:created xsi:type="dcterms:W3CDTF">2019-10-18T23:53:26Z</dcterms:created>
  <dcterms:modified xsi:type="dcterms:W3CDTF">2019-10-27T17:28:53Z</dcterms:modified>
</cp:coreProperties>
</file>