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1" r:id="rId3"/>
    <p:sldId id="298" r:id="rId4"/>
    <p:sldId id="286" r:id="rId5"/>
    <p:sldId id="262" r:id="rId6"/>
    <p:sldId id="311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17" r:id="rId16"/>
    <p:sldId id="318" r:id="rId17"/>
    <p:sldId id="31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370" autoAdjust="0"/>
  </p:normalViewPr>
  <p:slideViewPr>
    <p:cSldViewPr snapToGrid="0">
      <p:cViewPr>
        <p:scale>
          <a:sx n="72" d="100"/>
          <a:sy n="72" d="100"/>
        </p:scale>
        <p:origin x="-3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CC91F-9040-4235-BBBD-D9A19648E394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10CF-4B27-4448-8AB1-4BF7F7C5D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110CF-4B27-4448-8AB1-4BF7F7C5DD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্ডে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110CF-4B27-4448-8AB1-4BF7F7C5DD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86ED4-E6BE-49F9-AF20-882C5C791E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EC5845A-EC7C-46A1-998E-892FF460482F}" type="datetime9">
              <a:rPr lang="en-US" smtClean="0"/>
              <a:pPr/>
              <a:t>27-Oct-19 9:55:56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belalkhan1969@gmail.com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110CF-4B27-4448-8AB1-4BF7F7C5DD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উৎসাহী</a:t>
            </a:r>
            <a:r>
              <a:rPr lang="en-US" dirty="0"/>
              <a:t> </a:t>
            </a:r>
            <a:r>
              <a:rPr lang="en-US" dirty="0" err="1"/>
              <a:t>শিক্ষার্থী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ক</a:t>
            </a:r>
            <a:r>
              <a:rPr lang="as-IN" dirty="0"/>
              <a:t>জ</a:t>
            </a:r>
            <a:r>
              <a:rPr lang="en-US" dirty="0"/>
              <a:t>ন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ড</a:t>
            </a:r>
            <a:r>
              <a:rPr lang="en-US" dirty="0"/>
              <a:t>ে</a:t>
            </a:r>
            <a:r>
              <a:rPr lang="as-IN" dirty="0"/>
              <a:t>ক</a:t>
            </a:r>
            <a:r>
              <a:rPr lang="en-US" dirty="0"/>
              <a:t>ে ব</a:t>
            </a:r>
            <a:r>
              <a:rPr lang="as-IN" dirty="0"/>
              <a:t>ো</a:t>
            </a:r>
            <a:r>
              <a:rPr lang="en-US" dirty="0" err="1"/>
              <a:t>র্ডে</a:t>
            </a:r>
            <a:r>
              <a:rPr lang="en-US" dirty="0"/>
              <a:t> </a:t>
            </a:r>
            <a:r>
              <a:rPr lang="en-US" dirty="0" err="1"/>
              <a:t>প্রমান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বলা</a:t>
            </a:r>
            <a:r>
              <a:rPr lang="en-US" dirty="0"/>
              <a:t> </a:t>
            </a:r>
            <a:r>
              <a:rPr lang="en-US" dirty="0" err="1"/>
              <a:t>যেতে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।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প্রয়</a:t>
            </a:r>
            <a:r>
              <a:rPr lang="as-IN" dirty="0"/>
              <a:t>ো</a:t>
            </a:r>
            <a:r>
              <a:rPr lang="en-US" dirty="0"/>
              <a:t>জ</a:t>
            </a:r>
            <a:r>
              <a:rPr lang="as-IN" dirty="0"/>
              <a:t>ন</a:t>
            </a:r>
            <a:r>
              <a:rPr lang="en-US" dirty="0"/>
              <a:t>ী</a:t>
            </a:r>
            <a:r>
              <a:rPr lang="as-IN" dirty="0"/>
              <a:t>য়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হ</a:t>
            </a:r>
            <a:r>
              <a:rPr lang="as-IN" dirty="0"/>
              <a:t>য</a:t>
            </a:r>
            <a:r>
              <a:rPr lang="en-US" dirty="0" err="1"/>
              <a:t>োগিতা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110CF-4B27-4448-8AB1-4BF7F7C5DD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110CF-4B27-4448-8AB1-4BF7F7C5DD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0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en-US" dirty="0" err="1"/>
              <a:t>সুবিধাজনক</a:t>
            </a:r>
            <a:r>
              <a:rPr lang="en-US" dirty="0"/>
              <a:t> </a:t>
            </a:r>
            <a:r>
              <a:rPr lang="en-US" dirty="0" err="1"/>
              <a:t>দলে</a:t>
            </a:r>
            <a:r>
              <a:rPr lang="en-US" dirty="0"/>
              <a:t> </a:t>
            </a:r>
            <a:r>
              <a:rPr lang="en-US" dirty="0" err="1"/>
              <a:t>বিভক্ত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নির</a:t>
            </a:r>
            <a:r>
              <a:rPr lang="as-IN" dirty="0"/>
              <a:t>্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শ</a:t>
            </a:r>
            <a:r>
              <a:rPr lang="as-IN" dirty="0"/>
              <a:t>ন</a:t>
            </a:r>
            <a:r>
              <a:rPr lang="en-US" dirty="0"/>
              <a:t>া </a:t>
            </a:r>
            <a:r>
              <a:rPr lang="as-IN" dirty="0"/>
              <a:t>দ</a:t>
            </a:r>
            <a:r>
              <a:rPr lang="en-US" dirty="0"/>
              <a:t>ি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হ</a:t>
            </a:r>
            <a:r>
              <a:rPr lang="en-US" dirty="0"/>
              <a:t>ব</a:t>
            </a:r>
            <a:r>
              <a:rPr lang="as-IN" dirty="0"/>
              <a:t>ে</a:t>
            </a:r>
            <a:r>
              <a:rPr lang="en-US" dirty="0"/>
              <a:t>। </a:t>
            </a:r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ষ</a:t>
            </a:r>
            <a:r>
              <a:rPr lang="en-US" dirty="0"/>
              <a:t>ক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 err="1"/>
              <a:t>য়োজনীয়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হ</a:t>
            </a:r>
            <a:r>
              <a:rPr lang="as-IN" dirty="0"/>
              <a:t>য</a:t>
            </a:r>
            <a:r>
              <a:rPr lang="en-US" dirty="0" err="1"/>
              <a:t>োগিতা</a:t>
            </a:r>
            <a:r>
              <a:rPr lang="en-US" dirty="0"/>
              <a:t> </a:t>
            </a:r>
            <a:r>
              <a:rPr lang="en-US" dirty="0" err="1"/>
              <a:t>দিবেন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110CF-4B27-4448-8AB1-4BF7F7C5DD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িক্ষার্থীরা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110CF-4B27-4448-8AB1-4BF7F7C5DD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385B8-49B8-4230-AFFA-954D8389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76976D-38DE-4551-A0DD-5B4B6F69B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CF7EFF-47F8-45C4-9AE1-8F270224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5BF9-FD91-45D5-BDC7-0983BC020268}" type="datetime1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EB6F35-01AF-465B-A947-634FF85D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F58E8-419E-4C0E-B430-5567A573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40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7655C-A714-436E-BF3D-57236A51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F57F28-AC15-493E-9554-80B8FD3AE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90EF35-C503-43A5-830E-616E94BB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7A19-C875-48DE-BF68-0BFC0E358188}" type="datetime1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B2F8C0-7F20-4172-BA38-A71B1216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2EF54-7DF3-4B58-846A-68425B03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196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EED63F-CB16-4194-B98A-CB0C6C8B7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EA4725-5699-4460-9865-7A1A8C25C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615E4-BE84-49AD-86B2-99DC654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DC9-A776-415F-97E4-592BC0BD05C7}" type="datetime1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A0154-10C0-427D-A7E3-D639186A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62D344-DF2D-40C6-B965-EC1F85FF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8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03DEE-859E-4BBF-ABC7-5A0A2AC9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D9BAC6-90BD-405C-8A35-1F49682B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EC9C44-C304-4FDE-80AC-21DCC956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FC5-8E0F-4245-855A-3C2F6649B318}" type="datetime1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7899A5-5A5F-43D5-9D99-48BD3E3D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0C056-5EB6-43C7-8704-10D1A535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32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5B2DF-04FE-4B63-8F21-0C28DE9C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30B3EC-6293-427D-88C6-556F171E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849475-FC5A-4C3C-AA34-16FBAE3E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4F80-15E0-4E66-A514-342B40965CEB}" type="datetime1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9D15E8-9F6B-4773-BD9F-2C7388E8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7F687F-5807-4CD1-B59C-74C56FC9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204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E60FC-F5D3-4C0B-AD33-DBB73BD8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F1B7F-EBAF-4A15-B8BB-CD8E5B76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95E85-8764-4069-89C6-D18348A2B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3F56D3-8293-4D46-B41E-D0A384CA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D54-9B07-41BA-8B7B-3804343BDF5C}" type="datetime1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0F7984-CE43-43B5-9FED-2550E13B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1E774-1D21-43B4-BEA1-551109D1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877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19FD2-D709-4A39-A222-F3735ACE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033B2D-74AC-4981-BAC5-9CCA2575B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BEA1C1-B374-4CC5-B9BA-564E6247C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2D5A1E-0CD9-4F34-9ABA-41A6255C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02C569-9B9A-43F8-85CE-020BC12E9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35C23F-811E-49AD-98BF-BF3FC3F5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E6DE-5652-489F-B688-155D195E232C}" type="datetime1">
              <a:rPr lang="en-US" smtClean="0"/>
              <a:t>27-Oct-19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BD7ACD-5907-4ABB-B43D-2AD49BBA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297B8E-4148-4360-88EB-93AB8AD3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58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1BDA7-5903-4510-882B-5C3200C4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A7307E-A08C-4770-832B-82513E55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B798-5C43-47CD-93B6-1271E5B7D39A}" type="datetime1">
              <a:rPr lang="en-US" smtClean="0"/>
              <a:t>27-Oct-19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7BDA37-2CF0-4999-B9E9-B0C773D5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17A797-E20F-409A-B48E-D6728080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66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CFDE9E-1FA2-45F1-AE33-82CD2974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1AF-78BF-4D19-959D-E227504EB072}" type="datetime1">
              <a:rPr lang="en-US" smtClean="0"/>
              <a:t>27-Oct-19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650574-5C3B-495D-9264-CB979F83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79617F-9026-4A6F-A8FB-E4CB4E01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759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69DBF-C373-45B1-B054-9F2CD854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EA9B3-DA43-4CD6-AD4D-80BBEC03B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AA0A6-EA08-4EA2-9C1B-DADA9A88C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B7E249-2ED4-4F19-9909-6D0D2E38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EF37-27EB-4714-98C6-B5B6A8316174}" type="datetime1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2946CE-998B-4F58-B38B-64AE57C5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E68B2B-7A08-405B-8CCA-10933496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211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08CA6-5C56-4D02-B4B5-D75B03F3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62FCEA-602D-4802-9220-E8A10623F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2CA4FC-B1BB-4B69-89E5-D155191C6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A7B070-9A36-43D7-86B7-E833CAEB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A3C-E8DC-4C7F-A9CD-6CB2893C099C}" type="datetime1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8030E9-0CE0-40D2-B3CD-C13A5269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BF9997-A065-430A-84E5-37D1212A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962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E3FDF5-8B2E-4845-A308-3365BC7A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5C96CC-8FB7-434D-A55E-A453215F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BE9FFA-220E-4E53-A0BD-420381BA4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2346-4014-443A-8797-C1C3D5CDB8D3}" type="datetime1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D59DA-D4B1-48BC-84C6-4A2F760CF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51F30-0F3A-4FB1-BB36-BD281C963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ECAF-0F13-49D2-A0F6-3722AE66AC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68AE33-4028-4A16-B749-702E61BCBB24}"/>
              </a:ext>
            </a:extLst>
          </p:cNvPr>
          <p:cNvSpPr/>
          <p:nvPr/>
        </p:nvSpPr>
        <p:spPr>
          <a:xfrm>
            <a:off x="1" y="0"/>
            <a:ext cx="381000" cy="6858000"/>
          </a:xfrm>
          <a:prstGeom prst="rect">
            <a:avLst/>
          </a:prstGeom>
          <a:gradFill flip="none" rotWithShape="1">
            <a:gsLst>
              <a:gs pos="4000">
                <a:schemeClr val="accent6">
                  <a:lumMod val="97000"/>
                  <a:lumOff val="3000"/>
                  <a:alpha val="19000"/>
                </a:schemeClr>
              </a:gs>
              <a:gs pos="40000">
                <a:schemeClr val="accent6">
                  <a:lumMod val="97000"/>
                  <a:lumOff val="3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E416CA-6A07-488F-B0C9-EB62880FBA3D}"/>
              </a:ext>
            </a:extLst>
          </p:cNvPr>
          <p:cNvSpPr/>
          <p:nvPr/>
        </p:nvSpPr>
        <p:spPr>
          <a:xfrm>
            <a:off x="11810999" y="0"/>
            <a:ext cx="381001" cy="6858000"/>
          </a:xfrm>
          <a:prstGeom prst="rect">
            <a:avLst/>
          </a:prstGeom>
          <a:gradFill flip="none" rotWithShape="1">
            <a:gsLst>
              <a:gs pos="4000">
                <a:schemeClr val="accent6">
                  <a:lumMod val="97000"/>
                  <a:lumOff val="3000"/>
                  <a:alpha val="19000"/>
                </a:schemeClr>
              </a:gs>
              <a:gs pos="40000">
                <a:schemeClr val="accent6">
                  <a:lumMod val="97000"/>
                  <a:lumOff val="3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E9CBFE-535D-4B4A-888F-927E112B6BEA}"/>
              </a:ext>
            </a:extLst>
          </p:cNvPr>
          <p:cNvSpPr txBox="1"/>
          <p:nvPr userDrawn="1"/>
        </p:nvSpPr>
        <p:spPr>
          <a:xfrm>
            <a:off x="5396553" y="6386402"/>
            <a:ext cx="165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Belal Uddin, Rajbari.</a:t>
            </a:r>
          </a:p>
        </p:txBody>
      </p:sp>
    </p:spTree>
    <p:extLst>
      <p:ext uri="{BB962C8B-B14F-4D97-AF65-F5344CB8AC3E}">
        <p14:creationId xmlns:p14="http://schemas.microsoft.com/office/powerpoint/2010/main" val="112843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093739-BB1F-4222-BE43-6FE663DB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7" y="3128019"/>
            <a:ext cx="3200400" cy="302671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D9DA5-6BCA-4331-9DC9-DF29470C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CCC-80AE-44F7-BD72-51EFF0363015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4EC578-3CFE-4BF8-9ABE-B90EDA94691F}"/>
              </a:ext>
            </a:extLst>
          </p:cNvPr>
          <p:cNvSpPr txBox="1"/>
          <p:nvPr/>
        </p:nvSpPr>
        <p:spPr>
          <a:xfrm>
            <a:off x="1415512" y="529850"/>
            <a:ext cx="9360976" cy="319436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86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FA82912-62C5-4D54-A968-C3EF6BF9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FDBF26-A201-4E0F-8FEF-452F028B5624}"/>
              </a:ext>
            </a:extLst>
          </p:cNvPr>
          <p:cNvSpPr txBox="1"/>
          <p:nvPr/>
        </p:nvSpPr>
        <p:spPr>
          <a:xfrm>
            <a:off x="433920" y="386367"/>
            <a:ext cx="239509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F1E5D8-0CDB-4CDF-912E-B18042E79E09}"/>
              </a:ext>
            </a:extLst>
          </p:cNvPr>
          <p:cNvSpPr/>
          <p:nvPr/>
        </p:nvSpPr>
        <p:spPr>
          <a:xfrm>
            <a:off x="2967556" y="447921"/>
            <a:ext cx="588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জ্যা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সমদূরবর্তী</a:t>
            </a:r>
            <a:r>
              <a:rPr lang="en-US" sz="3600" dirty="0">
                <a:ln w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4125508-AE6E-4D59-AA36-18C8213C055E}"/>
                  </a:ext>
                </a:extLst>
              </p:cNvPr>
              <p:cNvSpPr txBox="1"/>
              <p:nvPr/>
            </p:nvSpPr>
            <p:spPr>
              <a:xfrm>
                <a:off x="392355" y="1139894"/>
                <a:ext cx="114255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O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জ্যাদ্বয়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সমদূরবর্তী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125508-AE6E-4D59-AA36-18C8213C0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5" y="1139894"/>
                <a:ext cx="11425572" cy="1077218"/>
              </a:xfrm>
              <a:prstGeom prst="rect">
                <a:avLst/>
              </a:prstGeom>
              <a:blipFill>
                <a:blip r:embed="rId3"/>
                <a:stretch>
                  <a:fillRect l="-1280" t="-9605" r="-427" b="-20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BDB5579-65B2-483B-8D19-128ACE26DD2D}"/>
                  </a:ext>
                </a:extLst>
              </p:cNvPr>
              <p:cNvSpPr/>
              <p:nvPr/>
            </p:nvSpPr>
            <p:spPr>
              <a:xfrm>
                <a:off x="2212295" y="4071351"/>
                <a:ext cx="49762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সুতরাং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AE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BE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E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BDB5579-65B2-483B-8D19-128ACE26D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95" y="4071351"/>
                <a:ext cx="49762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8F217E33-1A9A-448F-A121-4F2B953696A6}"/>
                  </a:ext>
                </a:extLst>
              </p:cNvPr>
              <p:cNvSpPr/>
              <p:nvPr/>
            </p:nvSpPr>
            <p:spPr>
              <a:xfrm>
                <a:off x="2156330" y="5315265"/>
                <a:ext cx="39396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AE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CF [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CD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]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217E33-1A9A-448F-A121-4F2B95369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30" y="5315265"/>
                <a:ext cx="3939670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24B1E059-7D24-4CAE-B88D-1706AAE83F84}"/>
                  </a:ext>
                </a:extLst>
              </p:cNvPr>
              <p:cNvSpPr/>
              <p:nvPr/>
            </p:nvSpPr>
            <p:spPr>
              <a:xfrm>
                <a:off x="2094910" y="3461026"/>
                <a:ext cx="42012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OE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AB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OF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CD</m:t>
                      </m:r>
                    </m:oMath>
                  </m:oMathPara>
                </a14:m>
                <a:endParaRPr lang="en-US" sz="3200" dirty="0">
                  <a:ln w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B1E059-7D24-4CAE-B88D-1706AAE83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910" y="3461026"/>
                <a:ext cx="420128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8B82542-6FCB-4EFD-BAC5-40053E2AB77B}"/>
              </a:ext>
            </a:extLst>
          </p:cNvPr>
          <p:cNvSpPr/>
          <p:nvPr/>
        </p:nvSpPr>
        <p:spPr>
          <a:xfrm>
            <a:off x="527220" y="2663078"/>
            <a:ext cx="1537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E8D518-6EC4-4E8F-B457-101654B463E3}"/>
              </a:ext>
            </a:extLst>
          </p:cNvPr>
          <p:cNvSpPr/>
          <p:nvPr/>
        </p:nvSpPr>
        <p:spPr>
          <a:xfrm>
            <a:off x="433919" y="2059367"/>
            <a:ext cx="646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O,A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O,C;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O,E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 O,F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EABC8AC-64E6-4687-9194-D7DF7B5E5ED1}"/>
              </a:ext>
            </a:extLst>
          </p:cNvPr>
          <p:cNvSpPr/>
          <p:nvPr/>
        </p:nvSpPr>
        <p:spPr>
          <a:xfrm>
            <a:off x="8941178" y="2050273"/>
            <a:ext cx="1829430" cy="175010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49CA326-3DD0-48FE-B971-FAA4EEF10EE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194513" y="2306570"/>
            <a:ext cx="14579" cy="12375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4AD919-2199-4260-8FC9-7B46B47AEEA7}"/>
              </a:ext>
            </a:extLst>
          </p:cNvPr>
          <p:cNvCxnSpPr>
            <a:cxnSpLocks/>
            <a:stCxn id="15" idx="7"/>
            <a:endCxn id="15" idx="5"/>
          </p:cNvCxnSpPr>
          <p:nvPr/>
        </p:nvCxnSpPr>
        <p:spPr>
          <a:xfrm>
            <a:off x="10502694" y="2306570"/>
            <a:ext cx="0" cy="12375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AA4573E-8ABB-4AB6-99A7-418F9328831E}"/>
              </a:ext>
            </a:extLst>
          </p:cNvPr>
          <p:cNvCxnSpPr>
            <a:cxnSpLocks/>
          </p:cNvCxnSpPr>
          <p:nvPr/>
        </p:nvCxnSpPr>
        <p:spPr>
          <a:xfrm flipH="1">
            <a:off x="9209092" y="3008320"/>
            <a:ext cx="1293603" cy="71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D179FE-DF52-4E98-BE72-FFBC270715A7}"/>
              </a:ext>
            </a:extLst>
          </p:cNvPr>
          <p:cNvSpPr txBox="1"/>
          <p:nvPr/>
        </p:nvSpPr>
        <p:spPr>
          <a:xfrm>
            <a:off x="10460405" y="3389903"/>
            <a:ext cx="4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E95F60-9BDF-43C2-8235-400FDAE0A178}"/>
              </a:ext>
            </a:extLst>
          </p:cNvPr>
          <p:cNvSpPr txBox="1"/>
          <p:nvPr/>
        </p:nvSpPr>
        <p:spPr>
          <a:xfrm>
            <a:off x="8853055" y="3389902"/>
            <a:ext cx="4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49A2E53-8D7A-4AA9-8D6B-77C8C7108610}"/>
              </a:ext>
            </a:extLst>
          </p:cNvPr>
          <p:cNvSpPr txBox="1"/>
          <p:nvPr/>
        </p:nvSpPr>
        <p:spPr>
          <a:xfrm>
            <a:off x="10370510" y="1930163"/>
            <a:ext cx="4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9E85FD8-B8AA-407F-BFF5-6C9DBCF62D9C}"/>
              </a:ext>
            </a:extLst>
          </p:cNvPr>
          <p:cNvSpPr/>
          <p:nvPr/>
        </p:nvSpPr>
        <p:spPr>
          <a:xfrm>
            <a:off x="9811442" y="2925326"/>
            <a:ext cx="98851" cy="988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8DD003-A7A6-4D29-BCD6-8258358491E2}"/>
              </a:ext>
            </a:extLst>
          </p:cNvPr>
          <p:cNvSpPr txBox="1"/>
          <p:nvPr/>
        </p:nvSpPr>
        <p:spPr>
          <a:xfrm>
            <a:off x="9615209" y="2549728"/>
            <a:ext cx="4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288CCC9-A1A1-4559-B4A5-8935FCCF1525}"/>
              </a:ext>
            </a:extLst>
          </p:cNvPr>
          <p:cNvCxnSpPr>
            <a:cxnSpLocks/>
            <a:stCxn id="23" idx="2"/>
            <a:endCxn id="15" idx="1"/>
          </p:cNvCxnSpPr>
          <p:nvPr/>
        </p:nvCxnSpPr>
        <p:spPr>
          <a:xfrm flipH="1" flipV="1">
            <a:off x="9209092" y="2306570"/>
            <a:ext cx="628197" cy="7048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D7D5E25-8128-4B91-808F-E15BBDAEB69D}"/>
              </a:ext>
            </a:extLst>
          </p:cNvPr>
          <p:cNvCxnSpPr>
            <a:cxnSpLocks/>
            <a:stCxn id="23" idx="2"/>
            <a:endCxn id="15" idx="7"/>
          </p:cNvCxnSpPr>
          <p:nvPr/>
        </p:nvCxnSpPr>
        <p:spPr>
          <a:xfrm flipV="1">
            <a:off x="9837289" y="2306570"/>
            <a:ext cx="665405" cy="7048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424E067-C0F7-44C4-96F7-AA0E2C4BE597}"/>
              </a:ext>
            </a:extLst>
          </p:cNvPr>
          <p:cNvSpPr txBox="1"/>
          <p:nvPr/>
        </p:nvSpPr>
        <p:spPr>
          <a:xfrm>
            <a:off x="8767257" y="2059367"/>
            <a:ext cx="4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85DF6CF-A060-4843-BB9F-35FE0A102D4E}"/>
              </a:ext>
            </a:extLst>
          </p:cNvPr>
          <p:cNvSpPr txBox="1"/>
          <p:nvPr/>
        </p:nvSpPr>
        <p:spPr>
          <a:xfrm>
            <a:off x="8853055" y="2724634"/>
            <a:ext cx="4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67D691E-FCCF-489C-A5A3-0B6F492BCDF0}"/>
              </a:ext>
            </a:extLst>
          </p:cNvPr>
          <p:cNvSpPr txBox="1"/>
          <p:nvPr/>
        </p:nvSpPr>
        <p:spPr>
          <a:xfrm>
            <a:off x="10414572" y="2738983"/>
            <a:ext cx="44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8044DF07-7D50-4604-A160-7D0E220F7F87}"/>
                  </a:ext>
                </a:extLst>
              </p:cNvPr>
              <p:cNvSpPr/>
              <p:nvPr/>
            </p:nvSpPr>
            <p:spPr>
              <a:xfrm>
                <a:off x="2212295" y="4515588"/>
                <a:ext cx="4976260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AE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n w="0"/>
                            <a:effectLst/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n w="0"/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CD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44DF07-7D50-4604-A160-7D0E220F7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95" y="4515588"/>
                <a:ext cx="4976260" cy="7877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0DB18B50-B909-4C2A-9A1F-5CB491BA6784}"/>
                  </a:ext>
                </a:extLst>
              </p:cNvPr>
              <p:cNvSpPr/>
              <p:nvPr/>
            </p:nvSpPr>
            <p:spPr>
              <a:xfrm>
                <a:off x="527220" y="3425652"/>
                <a:ext cx="1537600" cy="58477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282575" indent="-28257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১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DB18B50-B909-4C2A-9A1F-5CB491BA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0" y="3425652"/>
                <a:ext cx="15376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63F32E41-415A-46B0-ABFC-367D2F9139E9}"/>
                  </a:ext>
                </a:extLst>
              </p:cNvPr>
              <p:cNvSpPr/>
              <p:nvPr/>
            </p:nvSpPr>
            <p:spPr>
              <a:xfrm>
                <a:off x="527220" y="5286404"/>
                <a:ext cx="1558440" cy="58477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282575" indent="-28257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২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3F32E41-415A-46B0-ABFC-367D2F913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0" y="5286404"/>
                <a:ext cx="15584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96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 animBg="1"/>
      <p:bldP spid="13" grpId="0"/>
      <p:bldP spid="15" grpId="0" animBg="1"/>
      <p:bldP spid="19" grpId="0"/>
      <p:bldP spid="20" grpId="0"/>
      <p:bldP spid="21" grpId="0"/>
      <p:bldP spid="23" grpId="0"/>
      <p:bldP spid="46" grpId="0"/>
      <p:bldP spid="49" grpId="0"/>
      <p:bldP spid="50" grpId="0"/>
      <p:bldP spid="54" grpId="0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2758D45-190B-4BD2-8E0C-AC57D3D6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F18837-162A-46E9-A0EC-359E81AE6EBA}"/>
              </a:ext>
            </a:extLst>
          </p:cNvPr>
          <p:cNvSpPr/>
          <p:nvPr/>
        </p:nvSpPr>
        <p:spPr>
          <a:xfrm>
            <a:off x="1227823" y="2635861"/>
            <a:ext cx="7614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OA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OC [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94998E3-E529-4675-A580-D66949FADF12}"/>
                  </a:ext>
                </a:extLst>
              </p:cNvPr>
              <p:cNvSpPr/>
              <p:nvPr/>
            </p:nvSpPr>
            <p:spPr>
              <a:xfrm>
                <a:off x="1382410" y="3719000"/>
                <a:ext cx="31775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OAE</m:t>
                    </m:r>
                    <m:r>
                      <a:rPr lang="en-US" sz="3200" b="0" i="1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OCF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94998E3-E529-4675-A580-D66949FAD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10" y="3719000"/>
                <a:ext cx="317754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B3FEFC3-0038-4A24-88CC-F9257956035A}"/>
              </a:ext>
            </a:extLst>
          </p:cNvPr>
          <p:cNvGrpSpPr/>
          <p:nvPr/>
        </p:nvGrpSpPr>
        <p:grpSpPr>
          <a:xfrm>
            <a:off x="8949280" y="714456"/>
            <a:ext cx="2137308" cy="1921405"/>
            <a:chOff x="8767257" y="1930163"/>
            <a:chExt cx="2137308" cy="192140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42AFAF2-1516-4431-B1EB-A87CDD745BF1}"/>
                </a:ext>
              </a:extLst>
            </p:cNvPr>
            <p:cNvSpPr/>
            <p:nvPr/>
          </p:nvSpPr>
          <p:spPr>
            <a:xfrm>
              <a:off x="8941178" y="2050273"/>
              <a:ext cx="1829430" cy="175010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35FCB83-ECE5-49A0-94C4-A545E9DA6B7C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9194513" y="2306570"/>
              <a:ext cx="14579" cy="12375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7E738F6-6E79-415E-9B73-EA89424C2D3E}"/>
                </a:ext>
              </a:extLst>
            </p:cNvPr>
            <p:cNvCxnSpPr>
              <a:cxnSpLocks/>
              <a:stCxn id="5" idx="7"/>
              <a:endCxn id="5" idx="5"/>
            </p:cNvCxnSpPr>
            <p:nvPr/>
          </p:nvCxnSpPr>
          <p:spPr>
            <a:xfrm>
              <a:off x="10502694" y="2306570"/>
              <a:ext cx="0" cy="12375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A67167C1-DF7C-4CA2-938B-E663080BF3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9092" y="3008320"/>
              <a:ext cx="1293603" cy="712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0227298-55F8-4044-981B-5E59EC4954ED}"/>
                </a:ext>
              </a:extLst>
            </p:cNvPr>
            <p:cNvSpPr txBox="1"/>
            <p:nvPr/>
          </p:nvSpPr>
          <p:spPr>
            <a:xfrm>
              <a:off x="10460405" y="338990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B915A3C-4806-4F69-B1C0-E161E561C212}"/>
                </a:ext>
              </a:extLst>
            </p:cNvPr>
            <p:cNvSpPr txBox="1"/>
            <p:nvPr/>
          </p:nvSpPr>
          <p:spPr>
            <a:xfrm>
              <a:off x="8853055" y="3389902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B811335-78D1-4174-8610-2425CFE224ED}"/>
                </a:ext>
              </a:extLst>
            </p:cNvPr>
            <p:cNvSpPr txBox="1"/>
            <p:nvPr/>
          </p:nvSpPr>
          <p:spPr>
            <a:xfrm>
              <a:off x="10370510" y="193016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343663B-FD58-4A87-BFE2-419731822085}"/>
                </a:ext>
              </a:extLst>
            </p:cNvPr>
            <p:cNvSpPr/>
            <p:nvPr/>
          </p:nvSpPr>
          <p:spPr>
            <a:xfrm>
              <a:off x="9811442" y="2925326"/>
              <a:ext cx="98851" cy="98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7E43AFF-EC88-4F3F-BDF8-9C7CEB1D7E17}"/>
                </a:ext>
              </a:extLst>
            </p:cNvPr>
            <p:cNvSpPr txBox="1"/>
            <p:nvPr/>
          </p:nvSpPr>
          <p:spPr>
            <a:xfrm>
              <a:off x="9615209" y="2549728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D9D848E-E2FD-4A98-8FC2-C983BB69C68B}"/>
                </a:ext>
              </a:extLst>
            </p:cNvPr>
            <p:cNvCxnSpPr>
              <a:cxnSpLocks/>
              <a:stCxn id="13" idx="2"/>
              <a:endCxn id="5" idx="1"/>
            </p:cNvCxnSpPr>
            <p:nvPr/>
          </p:nvCxnSpPr>
          <p:spPr>
            <a:xfrm flipH="1" flipV="1">
              <a:off x="9209092" y="2306570"/>
              <a:ext cx="628197" cy="7048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09A1AE8-E9FE-439D-AAE3-E245C89AA868}"/>
                </a:ext>
              </a:extLst>
            </p:cNvPr>
            <p:cNvCxnSpPr>
              <a:cxnSpLocks/>
              <a:stCxn id="13" idx="2"/>
              <a:endCxn id="5" idx="7"/>
            </p:cNvCxnSpPr>
            <p:nvPr/>
          </p:nvCxnSpPr>
          <p:spPr>
            <a:xfrm flipV="1">
              <a:off x="9837289" y="2306570"/>
              <a:ext cx="665405" cy="7048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5BE2234-8CF7-4D8B-86FD-8E8F851189C1}"/>
                </a:ext>
              </a:extLst>
            </p:cNvPr>
            <p:cNvSpPr txBox="1"/>
            <p:nvPr/>
          </p:nvSpPr>
          <p:spPr>
            <a:xfrm>
              <a:off x="8767257" y="2059367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670D3D-C8FE-4A82-8038-BD7379C31F28}"/>
                </a:ext>
              </a:extLst>
            </p:cNvPr>
            <p:cNvSpPr txBox="1"/>
            <p:nvPr/>
          </p:nvSpPr>
          <p:spPr>
            <a:xfrm>
              <a:off x="8853055" y="2724634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7D9E13E-08AC-4A4A-8784-6F54B36A27BE}"/>
                </a:ext>
              </a:extLst>
            </p:cNvPr>
            <p:cNvSpPr txBox="1"/>
            <p:nvPr/>
          </p:nvSpPr>
          <p:spPr>
            <a:xfrm>
              <a:off x="10414572" y="273898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30DA150C-FE60-43DD-9221-2D01F4EE93BE}"/>
                  </a:ext>
                </a:extLst>
              </p:cNvPr>
              <p:cNvSpPr/>
              <p:nvPr/>
            </p:nvSpPr>
            <p:spPr>
              <a:xfrm>
                <a:off x="2313222" y="3136849"/>
                <a:ext cx="26388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AE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CF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0DA150C-FE60-43DD-9221-2D01F4EE9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222" y="3136849"/>
                <a:ext cx="2638864" cy="584775"/>
              </a:xfrm>
              <a:prstGeom prst="rect">
                <a:avLst/>
              </a:prstGeom>
              <a:blipFill>
                <a:blip r:embed="rId3"/>
                <a:stretch>
                  <a:fillRect l="-2540" t="-18750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0CF5078-C756-443E-BE98-7AE337A907C3}"/>
                  </a:ext>
                </a:extLst>
              </p:cNvPr>
              <p:cNvSpPr/>
              <p:nvPr/>
            </p:nvSpPr>
            <p:spPr>
              <a:xfrm>
                <a:off x="1213335" y="1925409"/>
                <a:ext cx="637562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OAE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ও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OCF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সমকোণী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ত্রিভুজদ্বয়ের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CF5078-C756-443E-BE98-7AE337A9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5" y="1925409"/>
                <a:ext cx="637562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8C91494A-8B88-47C2-A6A1-3DE3004906ED}"/>
                  </a:ext>
                </a:extLst>
              </p:cNvPr>
              <p:cNvSpPr/>
              <p:nvPr/>
            </p:nvSpPr>
            <p:spPr>
              <a:xfrm>
                <a:off x="1924528" y="4333272"/>
                <a:ext cx="18053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OE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OF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C91494A-8B88-47C2-A6A1-3DE300490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28" y="4333272"/>
                <a:ext cx="1805302" cy="584775"/>
              </a:xfrm>
              <a:prstGeom prst="rect">
                <a:avLst/>
              </a:prstGeom>
              <a:blipFill>
                <a:blip r:embed="rId5"/>
                <a:stretch>
                  <a:fillRect t="-17708" r="-9459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7669C83E-4F9B-4F1F-85F2-E5BBFC01C149}"/>
                  </a:ext>
                </a:extLst>
              </p:cNvPr>
              <p:cNvSpPr/>
              <p:nvPr/>
            </p:nvSpPr>
            <p:spPr>
              <a:xfrm>
                <a:off x="491122" y="1249581"/>
                <a:ext cx="1802096" cy="646331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349250" indent="-3492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৩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69C83E-4F9B-4F1F-85F2-E5BBFC01C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22" y="1249581"/>
                <a:ext cx="180209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C0E2E380-B5D5-45FC-80F1-1E8FA5996DB2}"/>
                  </a:ext>
                </a:extLst>
              </p:cNvPr>
              <p:cNvSpPr/>
              <p:nvPr/>
            </p:nvSpPr>
            <p:spPr>
              <a:xfrm>
                <a:off x="5379297" y="5139937"/>
                <a:ext cx="1441420" cy="646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প্রমানিত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E2E380-B5D5-45FC-80F1-1E8FA5996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297" y="5139937"/>
                <a:ext cx="144142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0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1" grpId="0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03593F6-DDF8-45BD-A1A8-01A246A2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23FEAF-F501-40C5-A160-18470069DFCB}"/>
              </a:ext>
            </a:extLst>
          </p:cNvPr>
          <p:cNvSpPr txBox="1"/>
          <p:nvPr/>
        </p:nvSpPr>
        <p:spPr>
          <a:xfrm>
            <a:off x="433920" y="718867"/>
            <a:ext cx="239509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24CAB9-EA93-4138-A4C6-F1BDE5F1A370}"/>
              </a:ext>
            </a:extLst>
          </p:cNvPr>
          <p:cNvSpPr txBox="1"/>
          <p:nvPr/>
        </p:nvSpPr>
        <p:spPr>
          <a:xfrm>
            <a:off x="433920" y="718867"/>
            <a:ext cx="239509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89A3F6-B6E9-4ABD-A76C-6D6BA3A520EB}"/>
              </a:ext>
            </a:extLst>
          </p:cNvPr>
          <p:cNvSpPr/>
          <p:nvPr/>
        </p:nvSpPr>
        <p:spPr>
          <a:xfrm>
            <a:off x="2967556" y="780421"/>
            <a:ext cx="7803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সমদূরবর্তী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cs typeface="NikoshBAN" panose="02000000000000000000" pitchFamily="2" charset="0"/>
              </a:rPr>
              <a:t>জ্যা</a:t>
            </a:r>
            <a:r>
              <a:rPr lang="en-US" sz="3600" dirty="0">
                <a:ln w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n w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6C91B8C-ED0A-4C5D-824F-6D1C3DE2F7CC}"/>
                  </a:ext>
                </a:extLst>
              </p:cNvPr>
              <p:cNvSpPr txBox="1"/>
              <p:nvPr/>
            </p:nvSpPr>
            <p:spPr>
              <a:xfrm>
                <a:off x="428483" y="1699716"/>
                <a:ext cx="81739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9250" indent="-34925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O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OE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200" b="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লম্ব</m:t>
                    </m:r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CD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C91B8C-ED0A-4C5D-824F-6D1C3DE2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3" y="1699716"/>
                <a:ext cx="8173961" cy="1569660"/>
              </a:xfrm>
              <a:prstGeom prst="rect">
                <a:avLst/>
              </a:prstGeom>
              <a:blipFill>
                <a:blip r:embed="rId2"/>
                <a:stretch>
                  <a:fillRect l="-1790" t="-6615" r="-1864" b="-1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8A8FFB1-F6D9-4A2F-8E3B-F023B9D9F4BF}"/>
                  </a:ext>
                </a:extLst>
              </p:cNvPr>
              <p:cNvSpPr/>
              <p:nvPr/>
            </p:nvSpPr>
            <p:spPr>
              <a:xfrm>
                <a:off x="3791713" y="4605666"/>
                <a:ext cx="60325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সুতরাং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OEA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OFC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সমকোণ।</m:t>
                    </m:r>
                  </m:oMath>
                </a14:m>
                <a:endParaRPr lang="en-US" sz="3200" dirty="0">
                  <a:ln w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A8FFB1-F6D9-4A2F-8E3B-F023B9D9F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13" y="4605666"/>
                <a:ext cx="60325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4FE5F459-B200-4B61-8FD6-8AADB3FFCA4B}"/>
                  </a:ext>
                </a:extLst>
              </p:cNvPr>
              <p:cNvSpPr/>
              <p:nvPr/>
            </p:nvSpPr>
            <p:spPr>
              <a:xfrm>
                <a:off x="3669933" y="4101871"/>
                <a:ext cx="46427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OE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AB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OF</m:t>
                      </m:r>
                      <m: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⊥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CD</m:t>
                      </m:r>
                    </m:oMath>
                  </m:oMathPara>
                </a14:m>
                <a:endParaRPr lang="en-US" sz="3200" dirty="0">
                  <a:ln w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E5F459-B200-4B61-8FD6-8AADB3FFC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933" y="4101871"/>
                <a:ext cx="464279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970027-237A-4CA0-87BA-03C2B0967EC0}"/>
              </a:ext>
            </a:extLst>
          </p:cNvPr>
          <p:cNvSpPr/>
          <p:nvPr/>
        </p:nvSpPr>
        <p:spPr>
          <a:xfrm>
            <a:off x="428483" y="4097348"/>
            <a:ext cx="1537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99F09DF6-2595-43F3-8640-ABE86489A7BD}"/>
                  </a:ext>
                </a:extLst>
              </p:cNvPr>
              <p:cNvSpPr/>
              <p:nvPr/>
            </p:nvSpPr>
            <p:spPr>
              <a:xfrm>
                <a:off x="428483" y="3301165"/>
                <a:ext cx="5019577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320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O,A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200" i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O,C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F09DF6-2595-43F3-8640-ABE86489A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3" y="3301165"/>
                <a:ext cx="50195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2039DB6-A708-4A53-A097-AB6AFE8B479D}"/>
              </a:ext>
            </a:extLst>
          </p:cNvPr>
          <p:cNvCxnSpPr>
            <a:cxnSpLocks/>
          </p:cNvCxnSpPr>
          <p:nvPr/>
        </p:nvCxnSpPr>
        <p:spPr>
          <a:xfrm flipV="1">
            <a:off x="10482548" y="1825582"/>
            <a:ext cx="665405" cy="7048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15B4A3-EF71-42BB-8298-6D7A9063B539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9835280" y="1821478"/>
            <a:ext cx="617150" cy="6865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23DC3AF-6525-4C2C-A123-44D3FA25E351}"/>
              </a:ext>
            </a:extLst>
          </p:cNvPr>
          <p:cNvGrpSpPr/>
          <p:nvPr/>
        </p:nvGrpSpPr>
        <p:grpSpPr>
          <a:xfrm>
            <a:off x="9382398" y="1426752"/>
            <a:ext cx="2137308" cy="1921405"/>
            <a:chOff x="9382398" y="1094252"/>
            <a:chExt cx="2137308" cy="19214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BD8B846-8B72-4793-A902-AF0319048B12}"/>
                </a:ext>
              </a:extLst>
            </p:cNvPr>
            <p:cNvSpPr/>
            <p:nvPr/>
          </p:nvSpPr>
          <p:spPr>
            <a:xfrm>
              <a:off x="9556319" y="1214362"/>
              <a:ext cx="1829430" cy="175010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B44B727-EB31-4E0C-B455-2A29A95F9F5E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9809654" y="1470659"/>
              <a:ext cx="14579" cy="12375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12CD3C-6135-4F44-ADE1-6243A1E2AA92}"/>
                </a:ext>
              </a:extLst>
            </p:cNvPr>
            <p:cNvCxnSpPr>
              <a:cxnSpLocks/>
              <a:stCxn id="12" idx="7"/>
              <a:endCxn id="12" idx="5"/>
            </p:cNvCxnSpPr>
            <p:nvPr/>
          </p:nvCxnSpPr>
          <p:spPr>
            <a:xfrm>
              <a:off x="11117835" y="1470659"/>
              <a:ext cx="0" cy="12375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24B92C9-A0C2-484E-8B4A-7750FA6212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4233" y="2172409"/>
              <a:ext cx="1293603" cy="712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91F6021-55DB-410B-8D5B-DAC464540AFE}"/>
                </a:ext>
              </a:extLst>
            </p:cNvPr>
            <p:cNvSpPr txBox="1"/>
            <p:nvPr/>
          </p:nvSpPr>
          <p:spPr>
            <a:xfrm>
              <a:off x="11075546" y="2553992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262A9AE-4F63-4E49-9DFC-C081127ADD8F}"/>
                </a:ext>
              </a:extLst>
            </p:cNvPr>
            <p:cNvSpPr txBox="1"/>
            <p:nvPr/>
          </p:nvSpPr>
          <p:spPr>
            <a:xfrm>
              <a:off x="9468196" y="2553991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07881C3-C608-418D-B96E-D7BB7DC5C133}"/>
                </a:ext>
              </a:extLst>
            </p:cNvPr>
            <p:cNvSpPr txBox="1"/>
            <p:nvPr/>
          </p:nvSpPr>
          <p:spPr>
            <a:xfrm>
              <a:off x="10985651" y="1094252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9F24EA0-C01B-4CA1-B902-42663BB9E16B}"/>
                </a:ext>
              </a:extLst>
            </p:cNvPr>
            <p:cNvSpPr/>
            <p:nvPr/>
          </p:nvSpPr>
          <p:spPr>
            <a:xfrm>
              <a:off x="10426583" y="2089415"/>
              <a:ext cx="98851" cy="98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52418BC-FCA0-4E1C-A581-09AE2B347413}"/>
                </a:ext>
              </a:extLst>
            </p:cNvPr>
            <p:cNvSpPr txBox="1"/>
            <p:nvPr/>
          </p:nvSpPr>
          <p:spPr>
            <a:xfrm>
              <a:off x="10230350" y="1713817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5ADD3B6-8FC6-44E0-AABD-0966E8650C37}"/>
                </a:ext>
              </a:extLst>
            </p:cNvPr>
            <p:cNvSpPr txBox="1"/>
            <p:nvPr/>
          </p:nvSpPr>
          <p:spPr>
            <a:xfrm>
              <a:off x="9382398" y="1223456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DBD67E5-6BF8-49BF-80B5-72FE04B9FC1D}"/>
                </a:ext>
              </a:extLst>
            </p:cNvPr>
            <p:cNvSpPr txBox="1"/>
            <p:nvPr/>
          </p:nvSpPr>
          <p:spPr>
            <a:xfrm>
              <a:off x="9468196" y="188872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EC15A86-F0CC-4101-8648-DCFBF0BCA340}"/>
                </a:ext>
              </a:extLst>
            </p:cNvPr>
            <p:cNvSpPr txBox="1"/>
            <p:nvPr/>
          </p:nvSpPr>
          <p:spPr>
            <a:xfrm>
              <a:off x="11029713" y="1903072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DA7C648-9FB7-4A31-8C62-AAD8B00CAA50}"/>
                  </a:ext>
                </a:extLst>
              </p:cNvPr>
              <p:cNvSpPr/>
              <p:nvPr/>
            </p:nvSpPr>
            <p:spPr>
              <a:xfrm>
                <a:off x="2094910" y="4107121"/>
                <a:ext cx="1537600" cy="58477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282575" indent="-28257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১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A7C648-9FB7-4A31-8C62-AAD8B00CA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910" y="4107121"/>
                <a:ext cx="15376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599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 animBg="1"/>
      <p:bldP spid="11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2E13D1-636A-4131-8F0D-94BC2174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94951734-4115-4F70-95EB-56565D78E4E5}"/>
                  </a:ext>
                </a:extLst>
              </p:cNvPr>
              <p:cNvSpPr/>
              <p:nvPr/>
            </p:nvSpPr>
            <p:spPr>
              <a:xfrm>
                <a:off x="2142533" y="5084403"/>
                <a:ext cx="27714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en-US" sz="3200" b="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CD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4951734-4115-4F70-95EB-56565D78E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33" y="5084403"/>
                <a:ext cx="277141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30CF2CD-C496-4BC8-8EEA-8074FCE95DB1}"/>
                  </a:ext>
                </a:extLst>
              </p:cNvPr>
              <p:cNvSpPr/>
              <p:nvPr/>
            </p:nvSpPr>
            <p:spPr>
              <a:xfrm>
                <a:off x="2091197" y="3562366"/>
                <a:ext cx="4976260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AE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n w="0"/>
                            <a:effectLst/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n w="0"/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CD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0CF2CD-C496-4BC8-8EEA-8074FCE95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197" y="3562366"/>
                <a:ext cx="497626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E79424F-EC7C-4449-B124-3E34AA31F085}"/>
              </a:ext>
            </a:extLst>
          </p:cNvPr>
          <p:cNvGrpSpPr/>
          <p:nvPr/>
        </p:nvGrpSpPr>
        <p:grpSpPr>
          <a:xfrm>
            <a:off x="9551434" y="505109"/>
            <a:ext cx="2137308" cy="1921405"/>
            <a:chOff x="9382398" y="1094252"/>
            <a:chExt cx="2137308" cy="192140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FC61C9D0-8CFA-40DF-8A54-D567FB919C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82548" y="1493082"/>
              <a:ext cx="665405" cy="7048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4BC0479-46A4-47B4-A0A6-DF519DE98576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 flipV="1">
              <a:off x="9835280" y="1488978"/>
              <a:ext cx="617150" cy="68650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9AAFDC2-F4D7-4B2C-A7DA-CB4DB63F3166}"/>
                </a:ext>
              </a:extLst>
            </p:cNvPr>
            <p:cNvGrpSpPr/>
            <p:nvPr/>
          </p:nvGrpSpPr>
          <p:grpSpPr>
            <a:xfrm>
              <a:off x="9382398" y="1094252"/>
              <a:ext cx="2137308" cy="1921405"/>
              <a:chOff x="9382398" y="1094252"/>
              <a:chExt cx="2137308" cy="192140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5B43597C-FA3A-4D81-8277-9D22EDD68455}"/>
                  </a:ext>
                </a:extLst>
              </p:cNvPr>
              <p:cNvSpPr/>
              <p:nvPr/>
            </p:nvSpPr>
            <p:spPr>
              <a:xfrm>
                <a:off x="9556319" y="1214362"/>
                <a:ext cx="1829430" cy="1750106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E2208B56-DD07-428B-A8F1-44B3B1759205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 flipV="1">
                <a:off x="9809654" y="1470659"/>
                <a:ext cx="14579" cy="123751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A964C5B9-FA81-484B-9DC5-690113E6A12A}"/>
                  </a:ext>
                </a:extLst>
              </p:cNvPr>
              <p:cNvCxnSpPr>
                <a:cxnSpLocks/>
                <a:stCxn id="8" idx="7"/>
                <a:endCxn id="8" idx="5"/>
              </p:cNvCxnSpPr>
              <p:nvPr/>
            </p:nvCxnSpPr>
            <p:spPr>
              <a:xfrm>
                <a:off x="11117835" y="1470659"/>
                <a:ext cx="0" cy="123751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C5460D8C-93E8-48D5-A8DD-59C8D8E407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24233" y="2172409"/>
                <a:ext cx="1293603" cy="712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35CF98B-82E8-41D4-8175-C72200E2E345}"/>
                  </a:ext>
                </a:extLst>
              </p:cNvPr>
              <p:cNvSpPr txBox="1"/>
              <p:nvPr/>
            </p:nvSpPr>
            <p:spPr>
              <a:xfrm>
                <a:off x="11075546" y="2553992"/>
                <a:ext cx="444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87FCC11-0652-49B6-ADC3-6DA1A70B6C37}"/>
                  </a:ext>
                </a:extLst>
              </p:cNvPr>
              <p:cNvSpPr txBox="1"/>
              <p:nvPr/>
            </p:nvSpPr>
            <p:spPr>
              <a:xfrm>
                <a:off x="9468196" y="2553991"/>
                <a:ext cx="444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3A469EE-195E-4696-A748-DA39A6682B02}"/>
                  </a:ext>
                </a:extLst>
              </p:cNvPr>
              <p:cNvSpPr txBox="1"/>
              <p:nvPr/>
            </p:nvSpPr>
            <p:spPr>
              <a:xfrm>
                <a:off x="10985651" y="1094252"/>
                <a:ext cx="444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D2819233-455A-433B-8D37-A535D238E496}"/>
                  </a:ext>
                </a:extLst>
              </p:cNvPr>
              <p:cNvSpPr/>
              <p:nvPr/>
            </p:nvSpPr>
            <p:spPr>
              <a:xfrm>
                <a:off x="10426583" y="2089415"/>
                <a:ext cx="98851" cy="9885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F20BF2F-99D5-4A09-B6E8-CA12CBF06052}"/>
                  </a:ext>
                </a:extLst>
              </p:cNvPr>
              <p:cNvSpPr txBox="1"/>
              <p:nvPr/>
            </p:nvSpPr>
            <p:spPr>
              <a:xfrm>
                <a:off x="10230350" y="1713817"/>
                <a:ext cx="444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3C5D573-DD27-4670-A0AF-33A6DC74E6D5}"/>
                  </a:ext>
                </a:extLst>
              </p:cNvPr>
              <p:cNvSpPr txBox="1"/>
              <p:nvPr/>
            </p:nvSpPr>
            <p:spPr>
              <a:xfrm>
                <a:off x="9382398" y="1223456"/>
                <a:ext cx="444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426B6FC-F885-4FB5-9A39-0A6DE8CF7534}"/>
                  </a:ext>
                </a:extLst>
              </p:cNvPr>
              <p:cNvSpPr txBox="1"/>
              <p:nvPr/>
            </p:nvSpPr>
            <p:spPr>
              <a:xfrm>
                <a:off x="9468196" y="1888723"/>
                <a:ext cx="444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F9C5C55-EA88-46D4-90B8-83103891EEF6}"/>
                  </a:ext>
                </a:extLst>
              </p:cNvPr>
              <p:cNvSpPr txBox="1"/>
              <p:nvPr/>
            </p:nvSpPr>
            <p:spPr>
              <a:xfrm>
                <a:off x="11029713" y="1903072"/>
                <a:ext cx="444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E39427A9-49A6-4B0E-B183-07E9B3E0C3EF}"/>
                  </a:ext>
                </a:extLst>
              </p:cNvPr>
              <p:cNvSpPr/>
              <p:nvPr/>
            </p:nvSpPr>
            <p:spPr>
              <a:xfrm>
                <a:off x="503258" y="3656035"/>
                <a:ext cx="1639275" cy="646331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9250" indent="-3492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৩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39427A9-49A6-4B0E-B183-07E9B3E0C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8" y="3656035"/>
                <a:ext cx="163927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3F6F0FB-9E4D-403D-97EC-83B7F5A50418}"/>
                  </a:ext>
                </a:extLst>
              </p:cNvPr>
              <p:cNvSpPr/>
              <p:nvPr/>
            </p:nvSpPr>
            <p:spPr>
              <a:xfrm>
                <a:off x="2142533" y="4273515"/>
                <a:ext cx="2412256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ln w="0"/>
                            <a:effectLst/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n w="0"/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CD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F6F0FB-9E4D-403D-97EC-83B7F5A50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33" y="4273515"/>
                <a:ext cx="2412256" cy="787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5C8C41E3-DA5C-42A1-B63C-2B27805DA1B4}"/>
                  </a:ext>
                </a:extLst>
              </p:cNvPr>
              <p:cNvSpPr/>
              <p:nvPr/>
            </p:nvSpPr>
            <p:spPr>
              <a:xfrm>
                <a:off x="503258" y="712940"/>
                <a:ext cx="1558440" cy="58477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282575" indent="-28257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২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8C41E3-DA5C-42A1-B63C-2B27805DA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8" y="712940"/>
                <a:ext cx="155844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D83A003-E563-469D-A768-8D78E2CEF01F}"/>
              </a:ext>
            </a:extLst>
          </p:cNvPr>
          <p:cNvSpPr/>
          <p:nvPr/>
        </p:nvSpPr>
        <p:spPr>
          <a:xfrm>
            <a:off x="2091197" y="1280972"/>
            <a:ext cx="7614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OA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OC [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CA5F72C7-C235-493C-B02E-2008872E5369}"/>
                  </a:ext>
                </a:extLst>
              </p:cNvPr>
              <p:cNvSpPr/>
              <p:nvPr/>
            </p:nvSpPr>
            <p:spPr>
              <a:xfrm>
                <a:off x="1902321" y="2317002"/>
                <a:ext cx="31775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OAE</m:t>
                    </m:r>
                    <m:r>
                      <a:rPr lang="en-US" sz="3200" b="0" i="1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OCF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5F72C7-C235-493C-B02E-2008872E5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21" y="2317002"/>
                <a:ext cx="317754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360EC70F-12E9-4DC5-B635-79324387D1AC}"/>
                  </a:ext>
                </a:extLst>
              </p:cNvPr>
              <p:cNvSpPr/>
              <p:nvPr/>
            </p:nvSpPr>
            <p:spPr>
              <a:xfrm>
                <a:off x="1886083" y="2887361"/>
                <a:ext cx="16241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AE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CF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0EC70F-12E9-4DC5-B635-79324387D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083" y="2887361"/>
                <a:ext cx="1624163" cy="584775"/>
              </a:xfrm>
              <a:prstGeom prst="rect">
                <a:avLst/>
              </a:prstGeom>
              <a:blipFill>
                <a:blip r:embed="rId8"/>
                <a:stretch>
                  <a:fillRect t="-18750" r="-10861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EB0ECD48-EE00-4CC3-95B4-D62BC28E64B8}"/>
                  </a:ext>
                </a:extLst>
              </p:cNvPr>
              <p:cNvSpPr/>
              <p:nvPr/>
            </p:nvSpPr>
            <p:spPr>
              <a:xfrm>
                <a:off x="2078281" y="722118"/>
                <a:ext cx="637562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OAE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ও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OCF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সমকোণী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ত্রিভুজদ্বয়ের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0ECD48-EE00-4CC3-95B4-D62BC28E6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81" y="722118"/>
                <a:ext cx="637562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11E449F-5865-4FDD-809C-3555A0677B2E}"/>
              </a:ext>
            </a:extLst>
          </p:cNvPr>
          <p:cNvSpPr/>
          <p:nvPr/>
        </p:nvSpPr>
        <p:spPr>
          <a:xfrm>
            <a:off x="2142533" y="1755445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OE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OF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B4B8EB51-E1C5-455C-876F-3D92CE1AD56F}"/>
                  </a:ext>
                </a:extLst>
              </p:cNvPr>
              <p:cNvSpPr/>
              <p:nvPr/>
            </p:nvSpPr>
            <p:spPr>
              <a:xfrm>
                <a:off x="5375290" y="5400370"/>
                <a:ext cx="1441420" cy="646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প্রমানিত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B8EB51-E1C5-455C-876F-3D92CE1AD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90" y="5400370"/>
                <a:ext cx="144142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16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34637A3-205F-4CD9-9167-C64838CE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B3187A-7865-4C59-A9B1-D4FCD5730A2E}"/>
              </a:ext>
            </a:extLst>
          </p:cNvPr>
          <p:cNvSpPr txBox="1"/>
          <p:nvPr/>
        </p:nvSpPr>
        <p:spPr>
          <a:xfrm>
            <a:off x="4631525" y="522177"/>
            <a:ext cx="292894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B7AFB8A-D134-46F4-9991-8B29F3AFB1EC}"/>
                  </a:ext>
                </a:extLst>
              </p:cNvPr>
              <p:cNvSpPr txBox="1"/>
              <p:nvPr/>
            </p:nvSpPr>
            <p:spPr>
              <a:xfrm>
                <a:off x="466577" y="2987492"/>
                <a:ext cx="813408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65150" indent="-565150">
                  <a:buFont typeface="Wingdings" panose="05000000000000000000" pitchFamily="2" charset="2"/>
                  <a:buChar char="q"/>
                </a:pP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জ্যাদ্বয়ের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লম্ব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দূরত্ব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OE</m:t>
                    </m:r>
                    <m: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6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। 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OE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7AFB8A-D134-46F4-9991-8B29F3AFB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7" y="2987492"/>
                <a:ext cx="8134080" cy="2308324"/>
              </a:xfrm>
              <a:prstGeom prst="rect">
                <a:avLst/>
              </a:prstGeom>
              <a:blipFill>
                <a:blip r:embed="rId3"/>
                <a:stretch>
                  <a:fillRect l="-2249" t="-5541" b="-10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7178BE2-AF83-4E35-8DEB-3C512698075B}"/>
              </a:ext>
            </a:extLst>
          </p:cNvPr>
          <p:cNvGrpSpPr/>
          <p:nvPr/>
        </p:nvGrpSpPr>
        <p:grpSpPr>
          <a:xfrm>
            <a:off x="8683058" y="2127881"/>
            <a:ext cx="2670742" cy="3144540"/>
            <a:chOff x="8683058" y="2127881"/>
            <a:chExt cx="2670742" cy="31445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4667A001-301C-4BAF-86FB-8994040545B2}"/>
                </a:ext>
              </a:extLst>
            </p:cNvPr>
            <p:cNvGrpSpPr/>
            <p:nvPr/>
          </p:nvGrpSpPr>
          <p:grpSpPr>
            <a:xfrm>
              <a:off x="8683058" y="2127881"/>
              <a:ext cx="2670742" cy="3144540"/>
              <a:chOff x="4879457" y="2897741"/>
              <a:chExt cx="2670742" cy="314454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D46B80A3-7131-4606-95AF-A927C4287F1D}"/>
                  </a:ext>
                </a:extLst>
              </p:cNvPr>
              <p:cNvSpPr/>
              <p:nvPr/>
            </p:nvSpPr>
            <p:spPr>
              <a:xfrm>
                <a:off x="4879457" y="3184586"/>
                <a:ext cx="2607930" cy="2494850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DC092B36-ED44-4F03-9365-20DA90C468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26889" y="3348318"/>
                <a:ext cx="43943" cy="220458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9CC5BF7D-ECFD-46E8-9180-BA39E876E9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13343" y="3559194"/>
                <a:ext cx="199290" cy="19105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DCED337B-CBEC-4E4A-9F46-6FBE5689862E}"/>
                  </a:ext>
                </a:extLst>
              </p:cNvPr>
              <p:cNvCxnSpPr>
                <a:cxnSpLocks/>
                <a:stCxn id="17" idx="6"/>
              </p:cNvCxnSpPr>
              <p:nvPr/>
            </p:nvCxnSpPr>
            <p:spPr>
              <a:xfrm flipH="1">
                <a:off x="5570833" y="4502469"/>
                <a:ext cx="690138" cy="1201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711199E-E20A-4173-B91B-1FD553F6AD82}"/>
                  </a:ext>
                </a:extLst>
              </p:cNvPr>
              <p:cNvSpPr txBox="1"/>
              <p:nvPr/>
            </p:nvSpPr>
            <p:spPr>
              <a:xfrm>
                <a:off x="6627892" y="5446676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E38D35E-19CD-4835-9559-01C828B5BA12}"/>
                  </a:ext>
                </a:extLst>
              </p:cNvPr>
              <p:cNvSpPr txBox="1"/>
              <p:nvPr/>
            </p:nvSpPr>
            <p:spPr>
              <a:xfrm>
                <a:off x="5128902" y="5457506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B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5444DBD-7DCB-43C5-8922-8256168B595F}"/>
                  </a:ext>
                </a:extLst>
              </p:cNvPr>
              <p:cNvSpPr txBox="1"/>
              <p:nvPr/>
            </p:nvSpPr>
            <p:spPr>
              <a:xfrm>
                <a:off x="6917030" y="3013364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C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D9610DE-D1F4-4DA8-9427-D2F77A8644A6}"/>
                  </a:ext>
                </a:extLst>
              </p:cNvPr>
              <p:cNvSpPr/>
              <p:nvPr/>
            </p:nvSpPr>
            <p:spPr>
              <a:xfrm>
                <a:off x="6120055" y="4432011"/>
                <a:ext cx="140916" cy="1409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F319641-B634-4BBE-ACB7-CD2340704700}"/>
                  </a:ext>
                </a:extLst>
              </p:cNvPr>
              <p:cNvSpPr txBox="1"/>
              <p:nvPr/>
            </p:nvSpPr>
            <p:spPr>
              <a:xfrm>
                <a:off x="5866837" y="4456552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O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8AE7FF-003A-4D84-8D93-166A9940AA36}"/>
                  </a:ext>
                </a:extLst>
              </p:cNvPr>
              <p:cNvSpPr txBox="1"/>
              <p:nvPr/>
            </p:nvSpPr>
            <p:spPr>
              <a:xfrm>
                <a:off x="4958386" y="2897741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0CD0036-6DF2-476B-8FD7-4DB5B6D8C261}"/>
                  </a:ext>
                </a:extLst>
              </p:cNvPr>
              <p:cNvSpPr txBox="1"/>
              <p:nvPr/>
            </p:nvSpPr>
            <p:spPr>
              <a:xfrm>
                <a:off x="5026999" y="4232249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368C1AA-1BD5-43E8-9CE4-812F56CF2E32}"/>
                  </a:ext>
                </a:extLst>
              </p:cNvPr>
              <p:cNvSpPr txBox="1"/>
              <p:nvPr/>
            </p:nvSpPr>
            <p:spPr>
              <a:xfrm>
                <a:off x="6885624" y="4326739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49C48889-8279-49D5-8453-2F94CF498D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3309" y="4524637"/>
                <a:ext cx="756533" cy="944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B58D476-ECE7-4E8D-8DD0-635D8DD9D5DB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H="1" flipV="1">
                <a:off x="5521768" y="3366808"/>
                <a:ext cx="661654" cy="10897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282C2067-392A-4DCB-8AFC-48164F3B5C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3297" y="3569850"/>
                <a:ext cx="878930" cy="88670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991D12F9-B9A7-4241-9042-91FFD0AE48C6}"/>
                </a:ext>
              </a:extLst>
            </p:cNvPr>
            <p:cNvSpPr/>
            <p:nvPr/>
          </p:nvSpPr>
          <p:spPr>
            <a:xfrm>
              <a:off x="9352461" y="3556879"/>
              <a:ext cx="193709" cy="1978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3617828-4484-472A-8023-D7CCA63BD27B}"/>
                </a:ext>
              </a:extLst>
            </p:cNvPr>
            <p:cNvSpPr/>
            <p:nvPr/>
          </p:nvSpPr>
          <p:spPr>
            <a:xfrm rot="286572">
              <a:off x="10612571" y="3621786"/>
              <a:ext cx="193709" cy="1978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661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1E5AA0-03E7-4D23-B44E-13829710C7DA}"/>
              </a:ext>
            </a:extLst>
          </p:cNvPr>
          <p:cNvSpPr txBox="1"/>
          <p:nvPr/>
        </p:nvSpPr>
        <p:spPr>
          <a:xfrm>
            <a:off x="5012925" y="292102"/>
            <a:ext cx="239076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D7269F-E172-40F3-B85F-084E0C3D04E7}"/>
              </a:ext>
            </a:extLst>
          </p:cNvPr>
          <p:cNvSpPr txBox="1"/>
          <p:nvPr/>
        </p:nvSpPr>
        <p:spPr>
          <a:xfrm>
            <a:off x="637391" y="1273899"/>
            <a:ext cx="761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চিত্রানুসারে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6F6395E-D758-40A7-A530-6DDD750D2289}"/>
              </a:ext>
            </a:extLst>
          </p:cNvPr>
          <p:cNvSpPr/>
          <p:nvPr/>
        </p:nvSpPr>
        <p:spPr>
          <a:xfrm>
            <a:off x="755964" y="2449771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BE3AE51-D6B4-41AD-A04B-774C966AA380}"/>
              </a:ext>
            </a:extLst>
          </p:cNvPr>
          <p:cNvSpPr/>
          <p:nvPr/>
        </p:nvSpPr>
        <p:spPr>
          <a:xfrm>
            <a:off x="2820827" y="2485906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85452E2-D79D-4C73-8101-8026897BD84B}"/>
              </a:ext>
            </a:extLst>
          </p:cNvPr>
          <p:cNvSpPr/>
          <p:nvPr/>
        </p:nvSpPr>
        <p:spPr>
          <a:xfrm>
            <a:off x="4741876" y="2450723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30FFC61-7A3C-4423-8FB4-1010B8DDD30D}"/>
              </a:ext>
            </a:extLst>
          </p:cNvPr>
          <p:cNvSpPr/>
          <p:nvPr/>
        </p:nvSpPr>
        <p:spPr>
          <a:xfrm>
            <a:off x="6715829" y="2449771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894DC97-CBDE-46EA-BB50-7427E2E2C630}"/>
              </a:ext>
            </a:extLst>
          </p:cNvPr>
          <p:cNvSpPr txBox="1"/>
          <p:nvPr/>
        </p:nvSpPr>
        <p:spPr>
          <a:xfrm>
            <a:off x="3452591" y="2435796"/>
            <a:ext cx="115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4cm.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BEB59CE-ECBD-4AE5-88F6-18A520365A0D}"/>
              </a:ext>
            </a:extLst>
          </p:cNvPr>
          <p:cNvSpPr txBox="1"/>
          <p:nvPr/>
        </p:nvSpPr>
        <p:spPr>
          <a:xfrm>
            <a:off x="5330936" y="2418060"/>
            <a:ext cx="137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4.5cm.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091961F-52D3-4CE6-8E28-734DC4D571D6}"/>
              </a:ext>
            </a:extLst>
          </p:cNvPr>
          <p:cNvSpPr txBox="1"/>
          <p:nvPr/>
        </p:nvSpPr>
        <p:spPr>
          <a:xfrm>
            <a:off x="7288192" y="2388293"/>
            <a:ext cx="1003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E5B9571-9F5E-4E14-8EDC-DB633D4E956C}"/>
                  </a:ext>
                </a:extLst>
              </p:cNvPr>
              <p:cNvSpPr txBox="1"/>
              <p:nvPr/>
            </p:nvSpPr>
            <p:spPr>
              <a:xfrm>
                <a:off x="572590" y="3069925"/>
                <a:ext cx="33975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BOC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=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5B9571-9F5E-4E14-8EDC-DB633D4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90" y="3069925"/>
                <a:ext cx="3397529" cy="646331"/>
              </a:xfrm>
              <a:prstGeom prst="rect">
                <a:avLst/>
              </a:prstGeom>
              <a:blipFill>
                <a:blip r:embed="rId3"/>
                <a:stretch>
                  <a:fillRect l="-5566" t="-17925" r="-466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xmlns="" id="{5293E852-F181-41CA-A8D9-9ECAA4206FAD}"/>
              </a:ext>
            </a:extLst>
          </p:cNvPr>
          <p:cNvSpPr/>
          <p:nvPr/>
        </p:nvSpPr>
        <p:spPr>
          <a:xfrm>
            <a:off x="732241" y="3641082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66769C1F-6FEF-4E0A-A622-FFCA32A3805F}"/>
              </a:ext>
            </a:extLst>
          </p:cNvPr>
          <p:cNvSpPr/>
          <p:nvPr/>
        </p:nvSpPr>
        <p:spPr>
          <a:xfrm>
            <a:off x="2797104" y="3677217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3CE76D82-B044-4EFD-99BF-8618544E25AF}"/>
              </a:ext>
            </a:extLst>
          </p:cNvPr>
          <p:cNvSpPr/>
          <p:nvPr/>
        </p:nvSpPr>
        <p:spPr>
          <a:xfrm>
            <a:off x="4718153" y="3642034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86F1FD6D-43BF-4EF2-B5A2-CC71FE4A7918}"/>
              </a:ext>
            </a:extLst>
          </p:cNvPr>
          <p:cNvSpPr/>
          <p:nvPr/>
        </p:nvSpPr>
        <p:spPr>
          <a:xfrm>
            <a:off x="6692106" y="3641082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F77FBC4-D1C2-4022-8EFF-1309251421C6}"/>
              </a:ext>
            </a:extLst>
          </p:cNvPr>
          <p:cNvSpPr txBox="1"/>
          <p:nvPr/>
        </p:nvSpPr>
        <p:spPr>
          <a:xfrm>
            <a:off x="1369352" y="3673567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120</a:t>
            </a:r>
            <a:r>
              <a:rPr lang="en-US" sz="2800" baseline="30000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A20C1CC-8E55-4323-BAC2-2E2FEAFB9FB1}"/>
              </a:ext>
            </a:extLst>
          </p:cNvPr>
          <p:cNvSpPr txBox="1"/>
          <p:nvPr/>
        </p:nvSpPr>
        <p:spPr>
          <a:xfrm>
            <a:off x="3345744" y="3660357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</a:t>
            </a:r>
            <a:r>
              <a:rPr lang="en-US" sz="2800" baseline="30000" dirty="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2C80B25-4F3A-4E98-9E78-59AF63C9A435}"/>
              </a:ext>
            </a:extLst>
          </p:cNvPr>
          <p:cNvSpPr txBox="1"/>
          <p:nvPr/>
        </p:nvSpPr>
        <p:spPr>
          <a:xfrm>
            <a:off x="5307213" y="3642621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90</a:t>
            </a:r>
            <a:r>
              <a:rPr lang="en-US" sz="2800" baseline="30000" dirty="0"/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8A3E162-BD2A-41B5-BD60-277C4796413F}"/>
              </a:ext>
            </a:extLst>
          </p:cNvPr>
          <p:cNvSpPr txBox="1"/>
          <p:nvPr/>
        </p:nvSpPr>
        <p:spPr>
          <a:xfrm>
            <a:off x="7264469" y="3579604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60</a:t>
            </a:r>
            <a:r>
              <a:rPr lang="en-US" sz="2800" baseline="30000" dirty="0"/>
              <a:t>0</a:t>
            </a: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xmlns="" id="{20B4EFA4-B1E0-4DCB-8ECA-2FD9C07F857B}"/>
              </a:ext>
            </a:extLst>
          </p:cNvPr>
          <p:cNvSpPr/>
          <p:nvPr/>
        </p:nvSpPr>
        <p:spPr>
          <a:xfrm rot="13192740">
            <a:off x="2989914" y="2024316"/>
            <a:ext cx="507805" cy="1073319"/>
          </a:xfrm>
          <a:prstGeom prst="halfFram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Half Frame 55">
            <a:extLst>
              <a:ext uri="{FF2B5EF4-FFF2-40B4-BE49-F238E27FC236}">
                <a16:creationId xmlns:a16="http://schemas.microsoft.com/office/drawing/2014/main" xmlns="" id="{CBF16E69-4CAA-4868-89F7-0D08B8178425}"/>
              </a:ext>
            </a:extLst>
          </p:cNvPr>
          <p:cNvSpPr/>
          <p:nvPr/>
        </p:nvSpPr>
        <p:spPr>
          <a:xfrm rot="13192740">
            <a:off x="6868357" y="3167717"/>
            <a:ext cx="507805" cy="1073319"/>
          </a:xfrm>
          <a:prstGeom prst="halfFram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7FE33FF9-140A-429E-BB41-E60EB2A3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15</a:t>
            </a:fld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46F4318C-2B01-439E-80EA-C3376922EADD}"/>
              </a:ext>
            </a:extLst>
          </p:cNvPr>
          <p:cNvGrpSpPr/>
          <p:nvPr/>
        </p:nvGrpSpPr>
        <p:grpSpPr>
          <a:xfrm>
            <a:off x="9022392" y="526775"/>
            <a:ext cx="2532217" cy="2443234"/>
            <a:chOff x="9022392" y="526775"/>
            <a:chExt cx="2532217" cy="244323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2AA8233D-0104-4A9E-9426-AFDF91346993}"/>
                </a:ext>
              </a:extLst>
            </p:cNvPr>
            <p:cNvSpPr/>
            <p:nvPr/>
          </p:nvSpPr>
          <p:spPr>
            <a:xfrm>
              <a:off x="9061782" y="526775"/>
              <a:ext cx="2492827" cy="2384738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48001B2-71E7-4416-A5E2-D65DBDAFAE34}"/>
                </a:ext>
              </a:extLst>
            </p:cNvPr>
            <p:cNvCxnSpPr>
              <a:cxnSpLocks/>
              <a:stCxn id="58" idx="3"/>
              <a:endCxn id="58" idx="7"/>
            </p:cNvCxnSpPr>
            <p:nvPr/>
          </p:nvCxnSpPr>
          <p:spPr>
            <a:xfrm flipV="1">
              <a:off x="9426848" y="876012"/>
              <a:ext cx="1762695" cy="168626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CB0885C6-0A32-4202-8AFA-31E9F2F67751}"/>
                </a:ext>
              </a:extLst>
            </p:cNvPr>
            <p:cNvCxnSpPr>
              <a:cxnSpLocks/>
              <a:endCxn id="58" idx="5"/>
            </p:cNvCxnSpPr>
            <p:nvPr/>
          </p:nvCxnSpPr>
          <p:spPr>
            <a:xfrm>
              <a:off x="10266351" y="1710537"/>
              <a:ext cx="923192" cy="85173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E97A1235-314E-4747-9F66-99BB4870CA5C}"/>
                </a:ext>
              </a:extLst>
            </p:cNvPr>
            <p:cNvCxnSpPr>
              <a:cxnSpLocks/>
              <a:stCxn id="58" idx="5"/>
              <a:endCxn id="58" idx="3"/>
            </p:cNvCxnSpPr>
            <p:nvPr/>
          </p:nvCxnSpPr>
          <p:spPr>
            <a:xfrm flipH="1">
              <a:off x="9426848" y="2562276"/>
              <a:ext cx="176269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365701E-F016-4C0D-9D76-40EBE3927A48}"/>
                </a:ext>
              </a:extLst>
            </p:cNvPr>
            <p:cNvSpPr txBox="1"/>
            <p:nvPr/>
          </p:nvSpPr>
          <p:spPr>
            <a:xfrm>
              <a:off x="11077229" y="2508344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AA5AA30-C541-4B96-978F-C5DF94865346}"/>
                </a:ext>
              </a:extLst>
            </p:cNvPr>
            <p:cNvSpPr txBox="1"/>
            <p:nvPr/>
          </p:nvSpPr>
          <p:spPr>
            <a:xfrm>
              <a:off x="9022392" y="248819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589597BC-D340-499A-84B6-1CCCE973309D}"/>
                </a:ext>
              </a:extLst>
            </p:cNvPr>
            <p:cNvSpPr/>
            <p:nvPr/>
          </p:nvSpPr>
          <p:spPr>
            <a:xfrm>
              <a:off x="10246683" y="1691981"/>
              <a:ext cx="98851" cy="98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1FE02B0C-3BFA-408E-8034-EB1776051A61}"/>
                </a:ext>
              </a:extLst>
            </p:cNvPr>
            <p:cNvSpPr txBox="1"/>
            <p:nvPr/>
          </p:nvSpPr>
          <p:spPr>
            <a:xfrm>
              <a:off x="9934505" y="1383171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O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DC3D113F-BE1F-4B92-AA00-6FEA736FB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5598" y="1730999"/>
              <a:ext cx="0" cy="92790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A6D7EDE1-63BD-4EFD-8512-54E6B6F23A23}"/>
                </a:ext>
              </a:extLst>
            </p:cNvPr>
            <p:cNvSpPr txBox="1"/>
            <p:nvPr/>
          </p:nvSpPr>
          <p:spPr>
            <a:xfrm>
              <a:off x="10101946" y="2492931"/>
              <a:ext cx="444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D1FDD37-8E48-4F6B-B1B3-B53BEA3F1958}"/>
                </a:ext>
              </a:extLst>
            </p:cNvPr>
            <p:cNvSpPr/>
            <p:nvPr/>
          </p:nvSpPr>
          <p:spPr>
            <a:xfrm>
              <a:off x="10101946" y="2371668"/>
              <a:ext cx="173983" cy="192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2671C984-A0BB-479D-A918-DFAC8EB35188}"/>
                </a:ext>
              </a:extLst>
            </p:cNvPr>
            <p:cNvSpPr txBox="1"/>
            <p:nvPr/>
          </p:nvSpPr>
          <p:spPr>
            <a:xfrm>
              <a:off x="11104086" y="545248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B222A98B-8FC5-4A3C-973F-81618732794E}"/>
                </a:ext>
              </a:extLst>
            </p:cNvPr>
            <p:cNvSpPr txBox="1"/>
            <p:nvPr/>
          </p:nvSpPr>
          <p:spPr>
            <a:xfrm>
              <a:off x="10560763" y="2262915"/>
              <a:ext cx="516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</a:t>
              </a:r>
              <a:r>
                <a:rPr lang="en-US" baseline="30000" dirty="0"/>
                <a:t>0</a:t>
              </a: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xmlns="" id="{FF358C55-B3F9-42AA-BCB6-A19C244E6394}"/>
                </a:ext>
              </a:extLst>
            </p:cNvPr>
            <p:cNvSpPr/>
            <p:nvPr/>
          </p:nvSpPr>
          <p:spPr>
            <a:xfrm rot="14673057">
              <a:off x="10549712" y="2026477"/>
              <a:ext cx="629738" cy="73821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37043A1-F774-45E5-B5C5-A1A51B0A732B}"/>
              </a:ext>
            </a:extLst>
          </p:cNvPr>
          <p:cNvSpPr txBox="1"/>
          <p:nvPr/>
        </p:nvSpPr>
        <p:spPr>
          <a:xfrm>
            <a:off x="658873" y="1840973"/>
            <a:ext cx="673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>
                <a:cs typeface="NikoshBAN" panose="02000000000000000000" pitchFamily="2" charset="0"/>
              </a:rPr>
              <a:t>AB=8cm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cs typeface="NikoshBAN" panose="02000000000000000000" pitchFamily="2" charset="0"/>
              </a:rPr>
              <a:t>AM=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5B3FD51-0610-49F3-A229-B577FDD8B275}"/>
              </a:ext>
            </a:extLst>
          </p:cNvPr>
          <p:cNvSpPr txBox="1"/>
          <p:nvPr/>
        </p:nvSpPr>
        <p:spPr>
          <a:xfrm>
            <a:off x="1420953" y="2394030"/>
            <a:ext cx="95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F4122110-3525-498E-93D6-FB986C4454E9}"/>
                  </a:ext>
                </a:extLst>
              </p:cNvPr>
              <p:cNvSpPr txBox="1"/>
              <p:nvPr/>
            </p:nvSpPr>
            <p:spPr>
              <a:xfrm>
                <a:off x="658873" y="4279004"/>
                <a:ext cx="5040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=3cm.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cs typeface="NikoshBAN" panose="02000000000000000000" pitchFamily="2" charset="0"/>
                  </a:rPr>
                  <a:t> AC=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4122110-3525-498E-93D6-FB986C44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" y="4279004"/>
                <a:ext cx="5040158" cy="646331"/>
              </a:xfrm>
              <a:prstGeom prst="rect">
                <a:avLst/>
              </a:prstGeom>
              <a:blipFill>
                <a:blip r:embed="rId4"/>
                <a:stretch>
                  <a:fillRect l="-3628" t="-17925" r="-3023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1F669C1-1F15-493C-9DD1-93A92562A835}"/>
              </a:ext>
            </a:extLst>
          </p:cNvPr>
          <p:cNvSpPr/>
          <p:nvPr/>
        </p:nvSpPr>
        <p:spPr>
          <a:xfrm>
            <a:off x="732242" y="5037515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185B5458-D5C1-4638-9D6E-BD22C29E6DA8}"/>
              </a:ext>
            </a:extLst>
          </p:cNvPr>
          <p:cNvSpPr/>
          <p:nvPr/>
        </p:nvSpPr>
        <p:spPr>
          <a:xfrm>
            <a:off x="2797105" y="5073650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63981996-42CC-4951-98BB-5B77A90E9959}"/>
              </a:ext>
            </a:extLst>
          </p:cNvPr>
          <p:cNvSpPr/>
          <p:nvPr/>
        </p:nvSpPr>
        <p:spPr>
          <a:xfrm>
            <a:off x="4718154" y="5038467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F235CA2A-8140-4828-A88A-2312932CBBE8}"/>
              </a:ext>
            </a:extLst>
          </p:cNvPr>
          <p:cNvSpPr/>
          <p:nvPr/>
        </p:nvSpPr>
        <p:spPr>
          <a:xfrm>
            <a:off x="6692107" y="5037515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0F051FC-E171-444F-9D6C-FCAFD7E8362C}"/>
              </a:ext>
            </a:extLst>
          </p:cNvPr>
          <p:cNvSpPr txBox="1"/>
          <p:nvPr/>
        </p:nvSpPr>
        <p:spPr>
          <a:xfrm>
            <a:off x="1369353" y="5070000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  <a:endParaRPr lang="en-US" sz="2800" baseline="30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7861553-9210-4319-8C10-8EAD4DE9E2BE}"/>
              </a:ext>
            </a:extLst>
          </p:cNvPr>
          <p:cNvSpPr txBox="1"/>
          <p:nvPr/>
        </p:nvSpPr>
        <p:spPr>
          <a:xfrm>
            <a:off x="3345745" y="5056790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6cm</a:t>
            </a:r>
            <a:endParaRPr lang="en-US" sz="2800" baseline="30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B9546C7-2198-4806-B985-433A79899C76}"/>
              </a:ext>
            </a:extLst>
          </p:cNvPr>
          <p:cNvSpPr txBox="1"/>
          <p:nvPr/>
        </p:nvSpPr>
        <p:spPr>
          <a:xfrm>
            <a:off x="5307214" y="5039054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8cm</a:t>
            </a:r>
            <a:endParaRPr lang="en-US" sz="2800" baseline="30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E66EF822-6931-49C0-8E72-C6525CADD07A}"/>
              </a:ext>
            </a:extLst>
          </p:cNvPr>
          <p:cNvSpPr txBox="1"/>
          <p:nvPr/>
        </p:nvSpPr>
        <p:spPr>
          <a:xfrm>
            <a:off x="7264469" y="4976037"/>
            <a:ext cx="123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10cm</a:t>
            </a:r>
            <a:endParaRPr lang="en-US" sz="2800" baseline="30000" dirty="0"/>
          </a:p>
        </p:txBody>
      </p:sp>
      <p:sp>
        <p:nvSpPr>
          <p:cNvPr id="91" name="Half Frame 90">
            <a:extLst>
              <a:ext uri="{FF2B5EF4-FFF2-40B4-BE49-F238E27FC236}">
                <a16:creationId xmlns:a16="http://schemas.microsoft.com/office/drawing/2014/main" xmlns="" id="{439997BA-7B60-40CE-AE7A-F995C8F95E24}"/>
              </a:ext>
            </a:extLst>
          </p:cNvPr>
          <p:cNvSpPr/>
          <p:nvPr/>
        </p:nvSpPr>
        <p:spPr>
          <a:xfrm rot="13192740">
            <a:off x="6868358" y="4564150"/>
            <a:ext cx="507805" cy="1073319"/>
          </a:xfrm>
          <a:prstGeom prst="halfFram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94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allAtOnce" animBg="1"/>
      <p:bldP spid="26" grpId="0" build="allAtOnce" animBg="1"/>
      <p:bldP spid="28" grpId="0" build="allAtOnce" animBg="1"/>
      <p:bldP spid="30" grpId="0" build="allAtOnce" animBg="1"/>
      <p:bldP spid="33" grpId="0" build="allAtOnce"/>
      <p:bldP spid="34" grpId="0" build="allAtOnce"/>
      <p:bldP spid="35" grpId="0" build="allAtOnce"/>
      <p:bldP spid="36" grpId="0"/>
      <p:bldP spid="47" grpId="0" build="allAtOnce" animBg="1"/>
      <p:bldP spid="48" grpId="0" build="allAtOnce" animBg="1"/>
      <p:bldP spid="49" grpId="0" build="allAtOnce" animBg="1"/>
      <p:bldP spid="50" grpId="0" build="allAtOnce" animBg="1"/>
      <p:bldP spid="51" grpId="0" build="allAtOnce"/>
      <p:bldP spid="52" grpId="0" build="allAtOnce"/>
      <p:bldP spid="53" grpId="0" build="allAtOnce"/>
      <p:bldP spid="54" grpId="0" build="allAtOnce"/>
      <p:bldP spid="17" grpId="0" animBg="1"/>
      <p:bldP spid="56" grpId="0" animBg="1"/>
      <p:bldP spid="80" grpId="0"/>
      <p:bldP spid="81" grpId="0" build="allAtOnce"/>
      <p:bldP spid="82" grpId="0"/>
      <p:bldP spid="83" grpId="0" build="allAtOnce" animBg="1"/>
      <p:bldP spid="84" grpId="0" build="allAtOnce" animBg="1"/>
      <p:bldP spid="85" grpId="0" build="allAtOnce" animBg="1"/>
      <p:bldP spid="86" grpId="0" build="allAtOnce" animBg="1"/>
      <p:bldP spid="87" grpId="0" build="allAtOnce"/>
      <p:bldP spid="88" grpId="0" build="allAtOnce"/>
      <p:bldP spid="89" grpId="0" build="allAtOnce"/>
      <p:bldP spid="90" grpId="0" build="allAtOnce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B7266658-8C92-478E-B2B6-EA93FCDF35D3}"/>
                  </a:ext>
                </a:extLst>
              </p:cNvPr>
              <p:cNvSpPr txBox="1"/>
              <p:nvPr/>
            </p:nvSpPr>
            <p:spPr>
              <a:xfrm>
                <a:off x="692765" y="1926665"/>
                <a:ext cx="7803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4.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OE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সঠিক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266658-8C92-478E-B2B6-EA93FCDF3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5" y="1926665"/>
                <a:ext cx="7803533" cy="584775"/>
              </a:xfrm>
              <a:prstGeom prst="rect">
                <a:avLst/>
              </a:prstGeom>
              <a:blipFill>
                <a:blip r:embed="rId3"/>
                <a:stretch>
                  <a:fillRect l="-2031" t="-17708" b="-36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xmlns="" id="{DBA5ADC7-E67D-47D4-854C-946048586D36}"/>
              </a:ext>
            </a:extLst>
          </p:cNvPr>
          <p:cNvSpPr/>
          <p:nvPr/>
        </p:nvSpPr>
        <p:spPr>
          <a:xfrm>
            <a:off x="901632" y="2440726"/>
            <a:ext cx="898667" cy="573682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(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25FE10A-E774-4CA3-A49F-7D6250FF9931}"/>
              </a:ext>
            </a:extLst>
          </p:cNvPr>
          <p:cNvSpPr/>
          <p:nvPr/>
        </p:nvSpPr>
        <p:spPr>
          <a:xfrm>
            <a:off x="3312535" y="2491466"/>
            <a:ext cx="932510" cy="54864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(ii)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352CD3C-8294-4F31-A74A-B1915E1906CF}"/>
              </a:ext>
            </a:extLst>
          </p:cNvPr>
          <p:cNvSpPr/>
          <p:nvPr/>
        </p:nvSpPr>
        <p:spPr>
          <a:xfrm>
            <a:off x="5813460" y="2345322"/>
            <a:ext cx="1053636" cy="791487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(iii)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82E31DA-312E-4955-883C-4162E1D2FA4D}"/>
                  </a:ext>
                </a:extLst>
              </p:cNvPr>
              <p:cNvSpPr txBox="1"/>
              <p:nvPr/>
            </p:nvSpPr>
            <p:spPr>
              <a:xfrm>
                <a:off x="1536057" y="2526824"/>
                <a:ext cx="172821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D</m:t>
                      </m:r>
                      <m:r>
                        <a:rPr lang="en-US" sz="28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AB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2E31DA-312E-4955-883C-4162E1D2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57" y="2526824"/>
                <a:ext cx="1728213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9ED8EAB-02D2-4ABF-AFE8-8DF998BEC2E3}"/>
                  </a:ext>
                </a:extLst>
              </p:cNvPr>
              <p:cNvSpPr txBox="1"/>
              <p:nvPr/>
            </p:nvSpPr>
            <p:spPr>
              <a:xfrm>
                <a:off x="4014696" y="2509145"/>
                <a:ext cx="1586715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NikoshBAN" panose="02000000000000000000" pitchFamily="2" charset="0"/>
                        </a:rPr>
                        <m:t>A</m:t>
                      </m:r>
                      <m:r>
                        <a:rPr lang="en-US" sz="28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𝐸</m:t>
                      </m:r>
                      <m:r>
                        <a:rPr lang="en-US" sz="28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&gt;</m:t>
                      </m:r>
                      <m:r>
                        <m:rPr>
                          <m:nor/>
                        </m:rPr>
                        <a:rPr lang="en-US" sz="2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NikoshBAN" panose="020000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NikoshBAN" panose="02000000000000000000" pitchFamily="2" charset="0"/>
                        </a:rPr>
                        <m:t>F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ED8EAB-02D2-4ABF-AFE8-8DF998BEC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696" y="2509145"/>
                <a:ext cx="1586715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78E5E07-16E8-4E11-9F4D-415A5B6949E1}"/>
                  </a:ext>
                </a:extLst>
              </p:cNvPr>
              <p:cNvSpPr txBox="1"/>
              <p:nvPr/>
            </p:nvSpPr>
            <p:spPr>
              <a:xfrm>
                <a:off x="6473041" y="2441260"/>
                <a:ext cx="180882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NikoshBAN" panose="02000000000000000000" pitchFamily="2" charset="0"/>
                        </a:rPr>
                        <m:t>CD</m:t>
                      </m:r>
                      <m:r>
                        <a:rPr lang="en-US" sz="28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AB</m:t>
                      </m:r>
                    </m:oMath>
                  </m:oMathPara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8E5E07-16E8-4E11-9F4D-415A5B694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41" y="2441260"/>
                <a:ext cx="1808828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0028462-8DA3-4907-A993-DA0022A8F4CA}"/>
                  </a:ext>
                </a:extLst>
              </p:cNvPr>
              <p:cNvSpPr txBox="1"/>
              <p:nvPr/>
            </p:nvSpPr>
            <p:spPr>
              <a:xfrm>
                <a:off x="743192" y="3985773"/>
                <a:ext cx="67379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5.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D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নিচের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কোনটি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সঠিক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NikoshBAN" panose="02000000000000000000" pitchFamily="2" charset="0"/>
                      </a:rPr>
                      <m:t>? </m:t>
                    </m:r>
                  </m:oMath>
                </a14:m>
                <a:endParaRPr lang="en-US" sz="3600" baseline="30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028462-8DA3-4907-A993-DA0022A8F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92" y="3985773"/>
                <a:ext cx="6737997" cy="646331"/>
              </a:xfrm>
              <a:prstGeom prst="rect">
                <a:avLst/>
              </a:prstGeom>
              <a:blipFill>
                <a:blip r:embed="rId7"/>
                <a:stretch>
                  <a:fillRect l="-280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29CCFBC-E8D4-4FB0-AEEA-BBED13E1E99D}"/>
              </a:ext>
            </a:extLst>
          </p:cNvPr>
          <p:cNvSpPr/>
          <p:nvPr/>
        </p:nvSpPr>
        <p:spPr>
          <a:xfrm>
            <a:off x="1097490" y="4710033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BF52CF2-76DC-4D7E-9ABB-E3E75A6ACFE8}"/>
              </a:ext>
            </a:extLst>
          </p:cNvPr>
          <p:cNvSpPr/>
          <p:nvPr/>
        </p:nvSpPr>
        <p:spPr>
          <a:xfrm>
            <a:off x="3865900" y="4740083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A1ADD4F-1DBE-45A8-BC8C-FB84BFF90AB0}"/>
              </a:ext>
            </a:extLst>
          </p:cNvPr>
          <p:cNvSpPr/>
          <p:nvPr/>
        </p:nvSpPr>
        <p:spPr>
          <a:xfrm>
            <a:off x="6408969" y="4755457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93746B9-5243-48F6-ABA4-74B679874BED}"/>
              </a:ext>
            </a:extLst>
          </p:cNvPr>
          <p:cNvSpPr/>
          <p:nvPr/>
        </p:nvSpPr>
        <p:spPr>
          <a:xfrm>
            <a:off x="8959623" y="4596888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xmlns="" id="{5A77C9EF-4748-4740-909D-46C77B63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16</a:t>
            </a:fld>
            <a:endParaRPr lang="en-US"/>
          </a:p>
        </p:txBody>
      </p:sp>
      <p:sp>
        <p:nvSpPr>
          <p:cNvPr id="48" name="Half Frame 47">
            <a:extLst>
              <a:ext uri="{FF2B5EF4-FFF2-40B4-BE49-F238E27FC236}">
                <a16:creationId xmlns:a16="http://schemas.microsoft.com/office/drawing/2014/main" xmlns="" id="{FEAF3A00-226F-43A7-AE1A-F1BD2E56F243}"/>
              </a:ext>
            </a:extLst>
          </p:cNvPr>
          <p:cNvSpPr/>
          <p:nvPr/>
        </p:nvSpPr>
        <p:spPr>
          <a:xfrm rot="13192740">
            <a:off x="1282155" y="4350335"/>
            <a:ext cx="507805" cy="1073319"/>
          </a:xfrm>
          <a:prstGeom prst="halfFram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0C5FD02-6BE9-4186-9695-75A8FDD1EEBA}"/>
              </a:ext>
            </a:extLst>
          </p:cNvPr>
          <p:cNvGrpSpPr/>
          <p:nvPr/>
        </p:nvGrpSpPr>
        <p:grpSpPr>
          <a:xfrm>
            <a:off x="8646829" y="398718"/>
            <a:ext cx="2670742" cy="3144540"/>
            <a:chOff x="8683058" y="2127881"/>
            <a:chExt cx="2670742" cy="314454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E68F3A81-156B-4A81-B209-88AF80F2CDF5}"/>
                </a:ext>
              </a:extLst>
            </p:cNvPr>
            <p:cNvGrpSpPr/>
            <p:nvPr/>
          </p:nvGrpSpPr>
          <p:grpSpPr>
            <a:xfrm>
              <a:off x="8683058" y="2127881"/>
              <a:ext cx="2670742" cy="3144540"/>
              <a:chOff x="4879457" y="2897741"/>
              <a:chExt cx="2670742" cy="314454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553A6C11-C8B9-4950-8381-2B4672AAC98F}"/>
                  </a:ext>
                </a:extLst>
              </p:cNvPr>
              <p:cNvSpPr/>
              <p:nvPr/>
            </p:nvSpPr>
            <p:spPr>
              <a:xfrm>
                <a:off x="4879457" y="3184586"/>
                <a:ext cx="2607930" cy="2494850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D328C7D9-FEF9-41D1-8A2B-CF3074EFDB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26889" y="3348318"/>
                <a:ext cx="43943" cy="220458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C3FF487F-EC3F-4825-BA6B-37A35B4AC6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13343" y="3559194"/>
                <a:ext cx="199290" cy="19105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52CE87E9-91AA-4E3B-A948-DB7F04D78371}"/>
                  </a:ext>
                </a:extLst>
              </p:cNvPr>
              <p:cNvCxnSpPr>
                <a:cxnSpLocks/>
                <a:stCxn id="56" idx="6"/>
              </p:cNvCxnSpPr>
              <p:nvPr/>
            </p:nvCxnSpPr>
            <p:spPr>
              <a:xfrm flipH="1">
                <a:off x="5570833" y="4502469"/>
                <a:ext cx="690138" cy="1201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94ADC406-12B1-4DCD-A2A6-6A5ACBBFC8F6}"/>
                  </a:ext>
                </a:extLst>
              </p:cNvPr>
              <p:cNvSpPr txBox="1"/>
              <p:nvPr/>
            </p:nvSpPr>
            <p:spPr>
              <a:xfrm>
                <a:off x="6627892" y="5446676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2A50CF1D-8502-4CB4-A8BA-B59BACB62A78}"/>
                  </a:ext>
                </a:extLst>
              </p:cNvPr>
              <p:cNvSpPr txBox="1"/>
              <p:nvPr/>
            </p:nvSpPr>
            <p:spPr>
              <a:xfrm>
                <a:off x="5128902" y="5457506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B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53A0901-B2D3-4A60-B93A-2B7BF1914029}"/>
                  </a:ext>
                </a:extLst>
              </p:cNvPr>
              <p:cNvSpPr txBox="1"/>
              <p:nvPr/>
            </p:nvSpPr>
            <p:spPr>
              <a:xfrm>
                <a:off x="6917030" y="3013364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C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F9D5F4A7-D749-4E2E-AB41-1747C16C1B62}"/>
                  </a:ext>
                </a:extLst>
              </p:cNvPr>
              <p:cNvSpPr/>
              <p:nvPr/>
            </p:nvSpPr>
            <p:spPr>
              <a:xfrm>
                <a:off x="6120055" y="4432011"/>
                <a:ext cx="140916" cy="1409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DB8F43A-DDE4-4E65-A6C9-A6D4DC202D81}"/>
                  </a:ext>
                </a:extLst>
              </p:cNvPr>
              <p:cNvSpPr txBox="1"/>
              <p:nvPr/>
            </p:nvSpPr>
            <p:spPr>
              <a:xfrm>
                <a:off x="5866837" y="4456552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O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567EEC1B-03B9-4A05-A5B1-C21C5F1229D3}"/>
                  </a:ext>
                </a:extLst>
              </p:cNvPr>
              <p:cNvSpPr txBox="1"/>
              <p:nvPr/>
            </p:nvSpPr>
            <p:spPr>
              <a:xfrm>
                <a:off x="4958386" y="2897741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A905D47A-0719-4FBC-93A0-6211AAE6553F}"/>
                  </a:ext>
                </a:extLst>
              </p:cNvPr>
              <p:cNvSpPr txBox="1"/>
              <p:nvPr/>
            </p:nvSpPr>
            <p:spPr>
              <a:xfrm>
                <a:off x="5026999" y="4232249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E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8917C5D-C142-4DA3-9BCE-EABD4953E3DE}"/>
                  </a:ext>
                </a:extLst>
              </p:cNvPr>
              <p:cNvSpPr txBox="1"/>
              <p:nvPr/>
            </p:nvSpPr>
            <p:spPr>
              <a:xfrm>
                <a:off x="6885624" y="4326739"/>
                <a:ext cx="633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5EC37430-0DCF-485D-A804-6968CEE5C8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3309" y="4524637"/>
                <a:ext cx="756533" cy="944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3F67FDE9-0DAC-4CC0-93CC-F7808D198E4D}"/>
                  </a:ext>
                </a:extLst>
              </p:cNvPr>
              <p:cNvCxnSpPr>
                <a:cxnSpLocks/>
                <a:stCxn id="57" idx="0"/>
              </p:cNvCxnSpPr>
              <p:nvPr/>
            </p:nvCxnSpPr>
            <p:spPr>
              <a:xfrm flipH="1" flipV="1">
                <a:off x="5521768" y="3366808"/>
                <a:ext cx="661654" cy="10897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79695FFB-2043-4CD1-B210-103EC6EB6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3297" y="3569850"/>
                <a:ext cx="878930" cy="88670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D0ACB223-EC85-4502-A76A-74F63C158809}"/>
                </a:ext>
              </a:extLst>
            </p:cNvPr>
            <p:cNvSpPr/>
            <p:nvPr/>
          </p:nvSpPr>
          <p:spPr>
            <a:xfrm>
              <a:off x="9352461" y="3556879"/>
              <a:ext cx="193709" cy="1978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7BF57466-BA56-414D-9C7F-1D2FC7EE8F2A}"/>
                </a:ext>
              </a:extLst>
            </p:cNvPr>
            <p:cNvSpPr/>
            <p:nvPr/>
          </p:nvSpPr>
          <p:spPr>
            <a:xfrm rot="286572">
              <a:off x="10612571" y="3621786"/>
              <a:ext cx="193709" cy="1978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E89DCED-CE87-44E7-9054-ABA598914FF2}"/>
              </a:ext>
            </a:extLst>
          </p:cNvPr>
          <p:cNvSpPr txBox="1"/>
          <p:nvPr/>
        </p:nvSpPr>
        <p:spPr>
          <a:xfrm>
            <a:off x="637391" y="1273899"/>
            <a:ext cx="761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চিত্রানুসারে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9ABBEAF-CB15-45AE-BEBE-7364247578BA}"/>
              </a:ext>
            </a:extLst>
          </p:cNvPr>
          <p:cNvSpPr/>
          <p:nvPr/>
        </p:nvSpPr>
        <p:spPr>
          <a:xfrm>
            <a:off x="1119462" y="3206314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E56A0C03-2C92-48F8-95DF-4927FC249D81}"/>
              </a:ext>
            </a:extLst>
          </p:cNvPr>
          <p:cNvSpPr/>
          <p:nvPr/>
        </p:nvSpPr>
        <p:spPr>
          <a:xfrm>
            <a:off x="3184325" y="3242449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1990EA25-9969-4839-82A6-261BD230C74E}"/>
              </a:ext>
            </a:extLst>
          </p:cNvPr>
          <p:cNvSpPr/>
          <p:nvPr/>
        </p:nvSpPr>
        <p:spPr>
          <a:xfrm>
            <a:off x="5105374" y="3207266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E173CAC-5F52-46B0-AF30-EF94CC90CDA0}"/>
              </a:ext>
            </a:extLst>
          </p:cNvPr>
          <p:cNvSpPr/>
          <p:nvPr/>
        </p:nvSpPr>
        <p:spPr>
          <a:xfrm>
            <a:off x="7079327" y="3206314"/>
            <a:ext cx="548640" cy="5486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4F656CC-CAE7-4674-9D05-91CBBF89A982}"/>
              </a:ext>
            </a:extLst>
          </p:cNvPr>
          <p:cNvSpPr txBox="1"/>
          <p:nvPr/>
        </p:nvSpPr>
        <p:spPr>
          <a:xfrm>
            <a:off x="1773461" y="3206314"/>
            <a:ext cx="76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I, ii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A52A15D-8330-459A-B697-0B11B2F9FA0B}"/>
              </a:ext>
            </a:extLst>
          </p:cNvPr>
          <p:cNvSpPr txBox="1"/>
          <p:nvPr/>
        </p:nvSpPr>
        <p:spPr>
          <a:xfrm>
            <a:off x="3732965" y="3231734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ii, iii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1C116DF-0BC1-4116-8DCA-FE36D4F3E660}"/>
              </a:ext>
            </a:extLst>
          </p:cNvPr>
          <p:cNvSpPr txBox="1"/>
          <p:nvPr/>
        </p:nvSpPr>
        <p:spPr>
          <a:xfrm>
            <a:off x="5676868" y="3172438"/>
            <a:ext cx="87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I, iii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4D82EA0-B2A1-4227-8043-5B101D8FA7DB}"/>
              </a:ext>
            </a:extLst>
          </p:cNvPr>
          <p:cNvSpPr txBox="1"/>
          <p:nvPr/>
        </p:nvSpPr>
        <p:spPr>
          <a:xfrm>
            <a:off x="7653293" y="3168175"/>
            <a:ext cx="114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I, ii, iii</a:t>
            </a:r>
          </a:p>
        </p:txBody>
      </p:sp>
      <p:sp>
        <p:nvSpPr>
          <p:cNvPr id="73" name="Half Frame 72">
            <a:extLst>
              <a:ext uri="{FF2B5EF4-FFF2-40B4-BE49-F238E27FC236}">
                <a16:creationId xmlns:a16="http://schemas.microsoft.com/office/drawing/2014/main" xmlns="" id="{48A25093-27A0-41CB-A122-DBC39FEA04FA}"/>
              </a:ext>
            </a:extLst>
          </p:cNvPr>
          <p:cNvSpPr/>
          <p:nvPr/>
        </p:nvSpPr>
        <p:spPr>
          <a:xfrm rot="13192740">
            <a:off x="3384460" y="2769604"/>
            <a:ext cx="507805" cy="1073319"/>
          </a:xfrm>
          <a:prstGeom prst="halfFrame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90AA700-1BC0-4EDB-BA72-0E73C7B27778}"/>
                  </a:ext>
                </a:extLst>
              </p:cNvPr>
              <p:cNvSpPr txBox="1"/>
              <p:nvPr/>
            </p:nvSpPr>
            <p:spPr>
              <a:xfrm>
                <a:off x="1778327" y="4807421"/>
                <a:ext cx="189785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AA700-1BC0-4EDB-BA72-0E73C7B27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27" y="4807421"/>
                <a:ext cx="18978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EFAAE02D-9E50-4841-9FDF-6A22B72AE209}"/>
                  </a:ext>
                </a:extLst>
              </p:cNvPr>
              <p:cNvSpPr txBox="1"/>
              <p:nvPr/>
            </p:nvSpPr>
            <p:spPr>
              <a:xfrm>
                <a:off x="4464764" y="4788169"/>
                <a:ext cx="189785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𝐴𝐸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𝐶𝐹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AAE02D-9E50-4841-9FDF-6A22B72AE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764" y="4788169"/>
                <a:ext cx="18978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C91AB27E-B08C-469A-BBCE-78DEF6D9BAA0}"/>
                  </a:ext>
                </a:extLst>
              </p:cNvPr>
              <p:cNvSpPr txBox="1"/>
              <p:nvPr/>
            </p:nvSpPr>
            <p:spPr>
              <a:xfrm>
                <a:off x="7088122" y="4763027"/>
                <a:ext cx="189785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𝑂𝐹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91AB27E-B08C-469A-BBCE-78DEF6D9B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22" y="4763027"/>
                <a:ext cx="1897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9DA945A6-D288-40FE-B378-32FBD531347B}"/>
                  </a:ext>
                </a:extLst>
              </p:cNvPr>
              <p:cNvSpPr txBox="1"/>
              <p:nvPr/>
            </p:nvSpPr>
            <p:spPr>
              <a:xfrm>
                <a:off x="9316232" y="4671552"/>
                <a:ext cx="230623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DA945A6-D288-40FE-B378-32FBD5313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232" y="4671552"/>
                <a:ext cx="23062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184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33" grpId="0"/>
      <p:bldP spid="34" grpId="0" build="allAtOnce" animBg="1"/>
      <p:bldP spid="35" grpId="0" build="allAtOnce" animBg="1"/>
      <p:bldP spid="36" grpId="0" build="allAtOnce" animBg="1"/>
      <p:bldP spid="37" grpId="0" build="allAtOnce" animBg="1"/>
      <p:bldP spid="48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 animBg="1"/>
      <p:bldP spid="13" grpId="0" build="allAtOnce"/>
      <p:bldP spid="74" grpId="0" build="allAtOnce"/>
      <p:bldP spid="75" grpId="0" build="allAtOnce"/>
      <p:bldP spid="7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7A054CB-DFB8-4FA2-8C93-441642C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90E07B-79A9-4F9D-89BE-39EBFA5A74BB}"/>
              </a:ext>
            </a:extLst>
          </p:cNvPr>
          <p:cNvSpPr txBox="1"/>
          <p:nvPr/>
        </p:nvSpPr>
        <p:spPr>
          <a:xfrm>
            <a:off x="4563268" y="645967"/>
            <a:ext cx="337246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880B6AA-A9BB-47EE-B161-38447FA56C60}"/>
                  </a:ext>
                </a:extLst>
              </p:cNvPr>
              <p:cNvSpPr txBox="1"/>
              <p:nvPr/>
            </p:nvSpPr>
            <p:spPr>
              <a:xfrm>
                <a:off x="497496" y="2308619"/>
                <a:ext cx="1119700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65150" indent="-565150">
                  <a:buFont typeface="Wingdings" panose="05000000000000000000" pitchFamily="2" charset="2"/>
                  <a:buChar char="q"/>
                </a:pP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O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AB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CD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জ্যাদ্বয়ের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লম্ব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দূরত্ব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OE</m:t>
                    </m:r>
                    <m: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6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। </a:t>
                </a:r>
              </a:p>
              <a:p>
                <a:pPr lvl="2"/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ক.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তথ্যানুযায়ী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lvl="2"/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AE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600" dirty="0">
                    <a:ln w="0"/>
                    <a:cs typeface="NikoshBAN" panose="02000000000000000000" pitchFamily="2" charset="0"/>
                  </a:rPr>
                  <a:t>E. </a:t>
                </a:r>
                <a:endParaRPr lang="en-US" sz="3600" dirty="0">
                  <a:ln w="0"/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গ.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/>
                    <a:cs typeface="NikoshBAN" panose="02000000000000000000" pitchFamily="2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</m:oMath>
                </a14:m>
                <a:r>
                  <a:rPr lang="en-US" sz="3600" dirty="0">
                    <a:ln w="0"/>
                    <a:effectLst/>
                    <a:cs typeface="NikoshBAN" panose="02000000000000000000" pitchFamily="2" charset="0"/>
                  </a:rPr>
                  <a:t>CD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</a:t>
                </a:r>
                <a:r>
                  <a:rPr lang="en-US" sz="3600" dirty="0">
                    <a:ln w="0"/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কর যে  </a:t>
                </a:r>
                <a:r>
                  <a:rPr lang="en-US" sz="3600" dirty="0">
                    <a:ln w="0"/>
                    <a:effectLst/>
                    <a:cs typeface="NikoshBAN" panose="02000000000000000000" pitchFamily="2" charset="0"/>
                  </a:rPr>
                  <a:t>OE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OF</m:t>
                    </m:r>
                    <m:r>
                      <a:rPr lang="en-US" sz="36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3600" dirty="0">
                    <a:ln w="0"/>
                    <a:effectLst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80B6AA-A9BB-47EE-B161-38447FA56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6" y="2308619"/>
                <a:ext cx="11197008" cy="2862322"/>
              </a:xfrm>
              <a:prstGeom prst="rect">
                <a:avLst/>
              </a:prstGeom>
              <a:blipFill>
                <a:blip r:embed="rId3"/>
                <a:stretch>
                  <a:fillRect l="-1634" t="-4478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67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1752600"/>
            <a:ext cx="8915400" cy="3352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2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9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F4A393B-D333-4C35-998C-9B29F516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716" y="114986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67" y="2999125"/>
            <a:ext cx="4132749" cy="224676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ইয়াদুল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এস সি,  </a:t>
            </a:r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 এড</a:t>
            </a:r>
          </a:p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কুশলা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নেছারিয়া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নম্বরঃ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01318494323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0633CC-F721-4037-88F0-B0D9387A2DC3}"/>
              </a:ext>
            </a:extLst>
          </p:cNvPr>
          <p:cNvSpPr txBox="1"/>
          <p:nvPr/>
        </p:nvSpPr>
        <p:spPr>
          <a:xfrm>
            <a:off x="4038600" y="22653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4C5597-0F3D-4A06-A6D8-D8A7FBE81F53}"/>
              </a:ext>
            </a:extLst>
          </p:cNvPr>
          <p:cNvSpPr/>
          <p:nvPr/>
        </p:nvSpPr>
        <p:spPr>
          <a:xfrm>
            <a:off x="7722751" y="1211338"/>
            <a:ext cx="2462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7A3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1430"/>
              <a:solidFill>
                <a:srgbClr val="007A3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80503_134321.jpg">
            <a:extLst>
              <a:ext uri="{FF2B5EF4-FFF2-40B4-BE49-F238E27FC236}">
                <a16:creationId xmlns:a16="http://schemas.microsoft.com/office/drawing/2014/main" xmlns="" id="{4AAFC49E-C53E-40A7-82D0-1997DF9DF0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394" t="2698" r="15909" b="2867"/>
          <a:stretch>
            <a:fillRect/>
          </a:stretch>
        </p:blipFill>
        <p:spPr>
          <a:xfrm rot="5400000">
            <a:off x="8430021" y="2061434"/>
            <a:ext cx="1152661" cy="1052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6A1322-D3BF-4323-96C7-C22AF3676D10}"/>
              </a:ext>
            </a:extLst>
          </p:cNvPr>
          <p:cNvSpPr txBox="1"/>
          <p:nvPr/>
        </p:nvSpPr>
        <p:spPr>
          <a:xfrm>
            <a:off x="7023468" y="3222249"/>
            <a:ext cx="4330332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2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2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৮.1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DB4D1E-BAE1-4E23-88C5-12A834CD15CF}"/>
              </a:ext>
            </a:extLst>
          </p:cNvPr>
          <p:cNvSpPr/>
          <p:nvPr/>
        </p:nvSpPr>
        <p:spPr>
          <a:xfrm>
            <a:off x="7017290" y="1149864"/>
            <a:ext cx="206577" cy="5327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3C798E-D7E7-419F-93FD-01984232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16" y="1980779"/>
            <a:ext cx="2599262" cy="288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D90AE9B-C305-4814-A07D-1666F499B440}"/>
              </a:ext>
            </a:extLst>
          </p:cNvPr>
          <p:cNvSpPr/>
          <p:nvPr/>
        </p:nvSpPr>
        <p:spPr>
          <a:xfrm>
            <a:off x="4502941" y="1796442"/>
            <a:ext cx="2194560" cy="219456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A37283-7123-4D68-AFCC-20371BBE2AD2}"/>
              </a:ext>
            </a:extLst>
          </p:cNvPr>
          <p:cNvSpPr txBox="1"/>
          <p:nvPr/>
        </p:nvSpPr>
        <p:spPr>
          <a:xfrm>
            <a:off x="5215693" y="4040792"/>
            <a:ext cx="76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04129EC-387E-4DE2-8A50-AE6BE4E26F94}"/>
              </a:ext>
            </a:extLst>
          </p:cNvPr>
          <p:cNvSpPr/>
          <p:nvPr/>
        </p:nvSpPr>
        <p:spPr>
          <a:xfrm>
            <a:off x="4502940" y="1802952"/>
            <a:ext cx="2194560" cy="2194560"/>
          </a:xfrm>
          <a:prstGeom prst="ellipse">
            <a:avLst/>
          </a:prstGeom>
          <a:noFill/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A916AEC-03C9-4385-900B-BDCFA9BE769C}"/>
              </a:ext>
            </a:extLst>
          </p:cNvPr>
          <p:cNvSpPr/>
          <p:nvPr/>
        </p:nvSpPr>
        <p:spPr>
          <a:xfrm>
            <a:off x="3706439" y="595028"/>
            <a:ext cx="3787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516873A-9768-45FB-BEF3-0DD28577443A}"/>
              </a:ext>
            </a:extLst>
          </p:cNvPr>
          <p:cNvSpPr/>
          <p:nvPr/>
        </p:nvSpPr>
        <p:spPr>
          <a:xfrm>
            <a:off x="433033" y="4740892"/>
            <a:ext cx="10676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প্রস্তাবনাকে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3DAAF2A-F960-4482-9924-F88E5CAC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2A89A27-0F27-4BB7-9398-9865E3AC0DA9}"/>
              </a:ext>
            </a:extLst>
          </p:cNvPr>
          <p:cNvSpPr/>
          <p:nvPr/>
        </p:nvSpPr>
        <p:spPr>
          <a:xfrm>
            <a:off x="5555976" y="2782000"/>
            <a:ext cx="103826" cy="10382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87E142-6139-41D9-B441-E188A754EC88}"/>
              </a:ext>
            </a:extLst>
          </p:cNvPr>
          <p:cNvGrpSpPr/>
          <p:nvPr/>
        </p:nvGrpSpPr>
        <p:grpSpPr>
          <a:xfrm>
            <a:off x="5454522" y="1723524"/>
            <a:ext cx="316587" cy="2185586"/>
            <a:chOff x="5454522" y="1723524"/>
            <a:chExt cx="316587" cy="218558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2C12EB74-8E44-40D7-94AC-9CB49F42E879}"/>
                </a:ext>
              </a:extLst>
            </p:cNvPr>
            <p:cNvSpPr/>
            <p:nvPr/>
          </p:nvSpPr>
          <p:spPr>
            <a:xfrm>
              <a:off x="5550341" y="1723524"/>
              <a:ext cx="103826" cy="103826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xmlns="" id="{B578BD5A-BF68-41E0-BB23-32E50FF466B9}"/>
                </a:ext>
              </a:extLst>
            </p:cNvPr>
            <p:cNvSpPr/>
            <p:nvPr/>
          </p:nvSpPr>
          <p:spPr>
            <a:xfrm>
              <a:off x="5454522" y="1802952"/>
              <a:ext cx="296947" cy="99817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Up 30">
              <a:extLst>
                <a:ext uri="{FF2B5EF4-FFF2-40B4-BE49-F238E27FC236}">
                  <a16:creationId xmlns:a16="http://schemas.microsoft.com/office/drawing/2014/main" xmlns="" id="{DB892DC9-039C-4ADF-9E14-2F5079EA27BF}"/>
                </a:ext>
              </a:extLst>
            </p:cNvPr>
            <p:cNvSpPr/>
            <p:nvPr/>
          </p:nvSpPr>
          <p:spPr>
            <a:xfrm rot="10800000">
              <a:off x="5474163" y="2987461"/>
              <a:ext cx="296946" cy="921649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D85F78-188E-43B9-BDCA-B9DC868E25B6}"/>
              </a:ext>
            </a:extLst>
          </p:cNvPr>
          <p:cNvSpPr/>
          <p:nvPr/>
        </p:nvSpPr>
        <p:spPr>
          <a:xfrm>
            <a:off x="1584062" y="4748309"/>
            <a:ext cx="8140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99844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9" grpId="0"/>
      <p:bldP spid="34" grpId="0" animBg="1"/>
      <p:bldP spid="34" grpId="1" animBg="1"/>
      <p:bldP spid="34" grpId="2" animBg="1"/>
      <p:bldP spid="50" grpId="0"/>
      <p:bldP spid="50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074" y="3124312"/>
            <a:ext cx="11373851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u="sng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80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80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80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039" y="659011"/>
            <a:ext cx="245192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8142" y="3150416"/>
            <a:ext cx="10486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3A5EFC-5BFD-4B7E-9FB1-F6781775290B}"/>
              </a:ext>
            </a:extLst>
          </p:cNvPr>
          <p:cNvSpPr/>
          <p:nvPr/>
        </p:nvSpPr>
        <p:spPr>
          <a:xfrm>
            <a:off x="370757" y="2418160"/>
            <a:ext cx="514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9FD7A57-DE9B-4E87-9AAF-658E06E0F021}"/>
              </a:ext>
            </a:extLst>
          </p:cNvPr>
          <p:cNvSpPr/>
          <p:nvPr/>
        </p:nvSpPr>
        <p:spPr>
          <a:xfrm>
            <a:off x="4277613" y="639520"/>
            <a:ext cx="2974290" cy="284532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F3F2480-B840-4729-A999-03177B71871A}"/>
              </a:ext>
            </a:extLst>
          </p:cNvPr>
          <p:cNvCxnSpPr>
            <a:cxnSpLocks/>
            <a:stCxn id="3" idx="3"/>
            <a:endCxn id="3" idx="5"/>
          </p:cNvCxnSpPr>
          <p:nvPr/>
        </p:nvCxnSpPr>
        <p:spPr>
          <a:xfrm>
            <a:off x="4713188" y="3068156"/>
            <a:ext cx="21031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EB15780-BEBA-4354-B8F0-0F5387B25E0C}"/>
              </a:ext>
            </a:extLst>
          </p:cNvPr>
          <p:cNvCxnSpPr>
            <a:cxnSpLocks/>
            <a:stCxn id="3" idx="2"/>
            <a:endCxn id="3" idx="6"/>
          </p:cNvCxnSpPr>
          <p:nvPr/>
        </p:nvCxnSpPr>
        <p:spPr>
          <a:xfrm>
            <a:off x="4277613" y="2062182"/>
            <a:ext cx="29742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6E3FD4-7391-4F6A-B54A-46EDEFA59CA4}"/>
              </a:ext>
            </a:extLst>
          </p:cNvPr>
          <p:cNvSpPr txBox="1"/>
          <p:nvPr/>
        </p:nvSpPr>
        <p:spPr>
          <a:xfrm>
            <a:off x="441971" y="3624418"/>
            <a:ext cx="1102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 typeface="Wingdings" panose="05000000000000000000" pitchFamily="2" charset="2"/>
              <a:buChar char="ü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ৃত্তের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সমদূরত্ব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2E188A3-AED4-42AD-B1CC-B5216155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6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4BC39C-7936-45B6-AD73-75AFAA7EF119}"/>
              </a:ext>
            </a:extLst>
          </p:cNvPr>
          <p:cNvSpPr/>
          <p:nvPr/>
        </p:nvSpPr>
        <p:spPr>
          <a:xfrm>
            <a:off x="5707120" y="1965919"/>
            <a:ext cx="170451" cy="1704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0DEEC2-8B7A-4DC5-B878-470D0ECDDD0E}"/>
              </a:ext>
            </a:extLst>
          </p:cNvPr>
          <p:cNvSpPr txBox="1"/>
          <p:nvPr/>
        </p:nvSpPr>
        <p:spPr>
          <a:xfrm>
            <a:off x="5354854" y="2029528"/>
            <a:ext cx="81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049B5E-9FAC-4AE2-A9EE-F166961A23F6}"/>
              </a:ext>
            </a:extLst>
          </p:cNvPr>
          <p:cNvSpPr txBox="1"/>
          <p:nvPr/>
        </p:nvSpPr>
        <p:spPr>
          <a:xfrm>
            <a:off x="5382441" y="2528979"/>
            <a:ext cx="81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C28DA4C-459F-4256-A338-57EC90E094BF}"/>
              </a:ext>
            </a:extLst>
          </p:cNvPr>
          <p:cNvCxnSpPr>
            <a:cxnSpLocks/>
          </p:cNvCxnSpPr>
          <p:nvPr/>
        </p:nvCxnSpPr>
        <p:spPr>
          <a:xfrm flipV="1">
            <a:off x="5773779" y="1024676"/>
            <a:ext cx="963719" cy="1055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4EDC297-8FF5-47CE-8CC3-93E30E31D808}"/>
              </a:ext>
            </a:extLst>
          </p:cNvPr>
          <p:cNvSpPr txBox="1"/>
          <p:nvPr/>
        </p:nvSpPr>
        <p:spPr>
          <a:xfrm rot="18697318">
            <a:off x="5997297" y="1325923"/>
            <a:ext cx="105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F4D635-E5A3-4E12-9147-73634D3AB539}"/>
              </a:ext>
            </a:extLst>
          </p:cNvPr>
          <p:cNvSpPr txBox="1"/>
          <p:nvPr/>
        </p:nvSpPr>
        <p:spPr>
          <a:xfrm>
            <a:off x="441971" y="4725506"/>
            <a:ext cx="1102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 typeface="Wingdings" panose="05000000000000000000" pitchFamily="2" charset="2"/>
              <a:buChar char="ü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B9C0FC-1A17-4579-9F13-52CADEFF292B}"/>
              </a:ext>
            </a:extLst>
          </p:cNvPr>
          <p:cNvSpPr txBox="1"/>
          <p:nvPr/>
        </p:nvSpPr>
        <p:spPr>
          <a:xfrm>
            <a:off x="441971" y="5296538"/>
            <a:ext cx="1102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 typeface="Wingdings" panose="05000000000000000000" pitchFamily="2" charset="2"/>
              <a:buChar char="ü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জ্যাটিকে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0386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6" grpId="1"/>
      <p:bldP spid="13" grpId="0" animBg="1"/>
      <p:bldP spid="16" grpId="0"/>
      <p:bldP spid="23" grpId="0"/>
      <p:bldP spid="31" grpId="0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5399FA6-F85C-4251-BA03-84D260D6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281D12-885C-453F-BC74-D112980EE10E}"/>
              </a:ext>
            </a:extLst>
          </p:cNvPr>
          <p:cNvSpPr txBox="1"/>
          <p:nvPr/>
        </p:nvSpPr>
        <p:spPr>
          <a:xfrm>
            <a:off x="392355" y="386367"/>
            <a:ext cx="239509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0CF69A-73C2-475E-A282-75A9A6E2D09C}"/>
              </a:ext>
            </a:extLst>
          </p:cNvPr>
          <p:cNvSpPr txBox="1"/>
          <p:nvPr/>
        </p:nvSpPr>
        <p:spPr>
          <a:xfrm>
            <a:off x="2805796" y="298931"/>
            <a:ext cx="901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 typeface="Wingdings" panose="05000000000000000000" pitchFamily="2" charset="2"/>
              <a:buChar char="§"/>
            </a:pPr>
            <a:r>
              <a:rPr lang="as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্তে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মধ্যবিন্দুর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2B7B88-A824-463B-A452-E5D5411FEEFF}"/>
              </a:ext>
            </a:extLst>
          </p:cNvPr>
          <p:cNvSpPr txBox="1"/>
          <p:nvPr/>
        </p:nvSpPr>
        <p:spPr>
          <a:xfrm>
            <a:off x="392355" y="1292299"/>
            <a:ext cx="8518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ABC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AB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M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O,M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2334F2B-A398-4002-BA3D-0C2D227C268A}"/>
              </a:ext>
            </a:extLst>
          </p:cNvPr>
          <p:cNvGrpSpPr/>
          <p:nvPr/>
        </p:nvGrpSpPr>
        <p:grpSpPr>
          <a:xfrm>
            <a:off x="9573559" y="931695"/>
            <a:ext cx="2051510" cy="2192798"/>
            <a:chOff x="9005518" y="931695"/>
            <a:chExt cx="2051510" cy="21927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08BFAB5-34AE-4548-A192-EF3B56D1231F}"/>
                </a:ext>
              </a:extLst>
            </p:cNvPr>
            <p:cNvSpPr/>
            <p:nvPr/>
          </p:nvSpPr>
          <p:spPr>
            <a:xfrm>
              <a:off x="9093641" y="1314383"/>
              <a:ext cx="1829430" cy="175010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D1DA4B4B-63CE-494E-8505-99CC118DB18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9361555" y="2241080"/>
              <a:ext cx="632584" cy="5671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4DD5E64-086C-402C-B5BB-43D05762101C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>
              <a:off x="10007994" y="2223902"/>
              <a:ext cx="647163" cy="584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3756BC1-9B46-4393-8096-1F15D4FAA467}"/>
                </a:ext>
              </a:extLst>
            </p:cNvPr>
            <p:cNvCxnSpPr>
              <a:cxnSpLocks/>
              <a:stCxn id="6" idx="5"/>
              <a:endCxn id="6" idx="3"/>
            </p:cNvCxnSpPr>
            <p:nvPr/>
          </p:nvCxnSpPr>
          <p:spPr>
            <a:xfrm flipH="1">
              <a:off x="9361555" y="2808192"/>
              <a:ext cx="129360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8A9C401-6066-46B9-8AF6-7CEAA83D7124}"/>
                </a:ext>
              </a:extLst>
            </p:cNvPr>
            <p:cNvSpPr txBox="1"/>
            <p:nvPr/>
          </p:nvSpPr>
          <p:spPr>
            <a:xfrm>
              <a:off x="10612868" y="265401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AF3FD1E-57D7-4973-A851-9E9F94BC1831}"/>
                </a:ext>
              </a:extLst>
            </p:cNvPr>
            <p:cNvSpPr txBox="1"/>
            <p:nvPr/>
          </p:nvSpPr>
          <p:spPr>
            <a:xfrm>
              <a:off x="9005518" y="2654012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971D03-DD87-4E12-A3F8-44B748264314}"/>
                </a:ext>
              </a:extLst>
            </p:cNvPr>
            <p:cNvSpPr txBox="1"/>
            <p:nvPr/>
          </p:nvSpPr>
          <p:spPr>
            <a:xfrm>
              <a:off x="9785914" y="931695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7F4703D-BEC8-48BF-A4F6-8BCA81CB019D}"/>
                </a:ext>
              </a:extLst>
            </p:cNvPr>
            <p:cNvSpPr/>
            <p:nvPr/>
          </p:nvSpPr>
          <p:spPr>
            <a:xfrm>
              <a:off x="9963905" y="2189436"/>
              <a:ext cx="98851" cy="98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2A65329-ED9A-4FF3-899F-1DEEB181295B}"/>
                </a:ext>
              </a:extLst>
            </p:cNvPr>
            <p:cNvSpPr txBox="1"/>
            <p:nvPr/>
          </p:nvSpPr>
          <p:spPr>
            <a:xfrm>
              <a:off x="9772059" y="1830908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3A72CF9-FFDB-4F58-9D25-DFC4EE2FB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1066" y="2282559"/>
              <a:ext cx="1" cy="5490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5431F78-A32E-4010-8BCE-090D0B087F09}"/>
                </a:ext>
              </a:extLst>
            </p:cNvPr>
            <p:cNvSpPr txBox="1"/>
            <p:nvPr/>
          </p:nvSpPr>
          <p:spPr>
            <a:xfrm>
              <a:off x="9785914" y="2724383"/>
              <a:ext cx="444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99B241C2-D990-4AD8-A1AD-A559826A4003}"/>
                  </a:ext>
                </a:extLst>
              </p:cNvPr>
              <p:cNvSpPr/>
              <p:nvPr/>
            </p:nvSpPr>
            <p:spPr>
              <a:xfrm>
                <a:off x="392355" y="3429000"/>
                <a:ext cx="481695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1</m:t>
                    </m:r>
                    <m:r>
                      <m:rPr>
                        <m:nor/>
                      </m:rPr>
                      <a:rPr lang="en-US" sz="32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 </m:t>
                    </m:r>
                    <m:r>
                      <a:rPr lang="en-US" sz="320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OAM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OB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M 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endParaRPr lang="en-US" sz="3200" dirty="0">
                  <a:ln w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B241C2-D990-4AD8-A1AD-A559826A4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5" y="3429000"/>
                <a:ext cx="4816954" cy="584775"/>
              </a:xfrm>
              <a:prstGeom prst="rect">
                <a:avLst/>
              </a:prstGeom>
              <a:blipFill>
                <a:blip r:embed="rId3"/>
                <a:stretch>
                  <a:fillRect t="-15789" r="-1896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5157A2D-FE82-4B3A-9272-EDA318AE1B6A}"/>
              </a:ext>
            </a:extLst>
          </p:cNvPr>
          <p:cNvSpPr/>
          <p:nvPr/>
        </p:nvSpPr>
        <p:spPr>
          <a:xfrm>
            <a:off x="392355" y="3064489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62BCD3C-9D53-4152-B79E-6EF0170565AB}"/>
              </a:ext>
            </a:extLst>
          </p:cNvPr>
          <p:cNvSpPr/>
          <p:nvPr/>
        </p:nvSpPr>
        <p:spPr>
          <a:xfrm>
            <a:off x="392355" y="2724383"/>
            <a:ext cx="5097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O,M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O,B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ADA927CB-FB2D-44D2-AD97-3A3EBC865428}"/>
                  </a:ext>
                </a:extLst>
              </p:cNvPr>
              <p:cNvSpPr/>
              <p:nvPr/>
            </p:nvSpPr>
            <p:spPr>
              <a:xfrm>
                <a:off x="1786137" y="3886162"/>
                <a:ext cx="560619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AM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M [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3200" b="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3200" b="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3200" b="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মধ্যবিন্দু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]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A927CB-FB2D-44D2-AD97-3A3EBC865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37" y="3886162"/>
                <a:ext cx="5606196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513577D4-1D83-4A57-A84B-8BF00A890543}"/>
                  </a:ext>
                </a:extLst>
              </p:cNvPr>
              <p:cNvSpPr/>
              <p:nvPr/>
            </p:nvSpPr>
            <p:spPr>
              <a:xfrm>
                <a:off x="1786137" y="4360565"/>
                <a:ext cx="58694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OA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OB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উভয়ে একই বৃত্তের ব্যাসার্ধ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]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13577D4-1D83-4A57-A84B-8BF00A890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37" y="4360565"/>
                <a:ext cx="5869432" cy="584775"/>
              </a:xfrm>
              <a:prstGeom prst="rect">
                <a:avLst/>
              </a:prstGeom>
              <a:blipFill>
                <a:blip r:embed="rId5"/>
                <a:stretch>
                  <a:fillRect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C2C7701-6FDB-49B2-869C-C03560479684}"/>
                  </a:ext>
                </a:extLst>
              </p:cNvPr>
              <p:cNvSpPr/>
              <p:nvPr/>
            </p:nvSpPr>
            <p:spPr>
              <a:xfrm>
                <a:off x="1040435" y="4809983"/>
                <a:ext cx="46146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OM</m:t>
                    </m:r>
                    <m: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M [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াধারণ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dirty="0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বাহু</m:t>
                    </m:r>
                    <m:r>
                      <a:rPr lang="en-US" sz="3200" b="0" i="0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]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C2C7701-6FDB-49B2-869C-C0356047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35" y="4809983"/>
                <a:ext cx="4614667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ECC455E2-0FF3-493C-B6A4-0ADBB9EBBCBD}"/>
                  </a:ext>
                </a:extLst>
              </p:cNvPr>
              <p:cNvSpPr/>
              <p:nvPr/>
            </p:nvSpPr>
            <p:spPr>
              <a:xfrm>
                <a:off x="925436" y="5292130"/>
                <a:ext cx="34803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320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OAM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</m:t>
                    </m:r>
                    <m: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OB</m:t>
                    </m:r>
                  </m:oMath>
                </a14:m>
                <a:r>
                  <a:rPr lang="en-US" sz="3200" dirty="0">
                    <a:ln w="0"/>
                    <a:cs typeface="NikoshBAN" panose="02000000000000000000" pitchFamily="2" charset="0"/>
                  </a:rPr>
                  <a:t>M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CC455E2-0FF3-493C-B6A4-0ADBB9EBB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36" y="5292130"/>
                <a:ext cx="3480309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7E09211-BA7B-4D5C-9887-95CB5C50DDC3}"/>
                  </a:ext>
                </a:extLst>
              </p:cNvPr>
              <p:cNvSpPr/>
              <p:nvPr/>
            </p:nvSpPr>
            <p:spPr>
              <a:xfrm>
                <a:off x="990770" y="5766533"/>
                <a:ext cx="3302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OMA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OMB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7E09211-BA7B-4D5C-9887-95CB5C50D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70" y="5766533"/>
                <a:ext cx="33028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54321B98-F051-45EA-B825-1DCA79A6F45D}"/>
                  </a:ext>
                </a:extLst>
              </p:cNvPr>
              <p:cNvSpPr/>
              <p:nvPr/>
            </p:nvSpPr>
            <p:spPr>
              <a:xfrm>
                <a:off x="3473958" y="2258439"/>
                <a:ext cx="2060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OM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।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321B98-F051-45EA-B825-1DCA79A6F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958" y="2258439"/>
                <a:ext cx="2060372" cy="584775"/>
              </a:xfrm>
              <a:prstGeom prst="rect">
                <a:avLst/>
              </a:prstGeom>
              <a:blipFill>
                <a:blip r:embed="rId9"/>
                <a:stretch>
                  <a:fillRect l="-76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305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9B5277E-1AB9-4165-83D9-9D9FEA66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CF6AD35F-BE69-440E-A617-748523F9F8E7}"/>
                  </a:ext>
                </a:extLst>
              </p:cNvPr>
              <p:cNvSpPr/>
              <p:nvPr/>
            </p:nvSpPr>
            <p:spPr>
              <a:xfrm>
                <a:off x="831518" y="2654340"/>
                <a:ext cx="93117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২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যেহেতু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কোণদ্বয়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রৈখিক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যুগল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এদের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পরিমান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সমান।</m:t>
                    </m:r>
                  </m:oMath>
                </a14:m>
                <a:endParaRPr lang="en-US" sz="3600" dirty="0">
                  <a:ln w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6AD35F-BE69-440E-A617-748523F9F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18" y="2654340"/>
                <a:ext cx="9311718" cy="646331"/>
              </a:xfrm>
              <a:prstGeom prst="rect">
                <a:avLst/>
              </a:prstGeom>
              <a:blipFill>
                <a:blip r:embed="rId2"/>
                <a:stretch>
                  <a:fillRect r="-9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DFB2DC0-BCAA-4F24-9485-F9693CCEA8B0}"/>
              </a:ext>
            </a:extLst>
          </p:cNvPr>
          <p:cNvGrpSpPr/>
          <p:nvPr/>
        </p:nvGrpSpPr>
        <p:grpSpPr>
          <a:xfrm>
            <a:off x="5070245" y="246955"/>
            <a:ext cx="2051510" cy="2192798"/>
            <a:chOff x="9005518" y="931695"/>
            <a:chExt cx="2051510" cy="21927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2072AE7-0A4C-483C-9218-81FA4206E4E9}"/>
                </a:ext>
              </a:extLst>
            </p:cNvPr>
            <p:cNvSpPr/>
            <p:nvPr/>
          </p:nvSpPr>
          <p:spPr>
            <a:xfrm>
              <a:off x="9093641" y="1314383"/>
              <a:ext cx="1829430" cy="175010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C75471EB-B231-4512-8200-AAF3CAF76FCE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9361555" y="2241080"/>
              <a:ext cx="632584" cy="5671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AC3D95D-0ABB-44E2-8537-65800D1AE1A9}"/>
                </a:ext>
              </a:extLst>
            </p:cNvPr>
            <p:cNvCxnSpPr>
              <a:cxnSpLocks/>
              <a:endCxn id="5" idx="5"/>
            </p:cNvCxnSpPr>
            <p:nvPr/>
          </p:nvCxnSpPr>
          <p:spPr>
            <a:xfrm>
              <a:off x="10007994" y="2223902"/>
              <a:ext cx="647163" cy="584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79098E9-DB9F-4442-8EFB-8EA29ECE313F}"/>
                </a:ext>
              </a:extLst>
            </p:cNvPr>
            <p:cNvCxnSpPr>
              <a:cxnSpLocks/>
              <a:stCxn id="5" idx="5"/>
              <a:endCxn id="5" idx="3"/>
            </p:cNvCxnSpPr>
            <p:nvPr/>
          </p:nvCxnSpPr>
          <p:spPr>
            <a:xfrm flipH="1">
              <a:off x="9361555" y="2808192"/>
              <a:ext cx="129360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E423707-615E-4AA7-B2BC-454D123E8EDA}"/>
                </a:ext>
              </a:extLst>
            </p:cNvPr>
            <p:cNvSpPr txBox="1"/>
            <p:nvPr/>
          </p:nvSpPr>
          <p:spPr>
            <a:xfrm>
              <a:off x="10612868" y="265401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8EB3151-C415-47A6-B279-E996E9524417}"/>
                </a:ext>
              </a:extLst>
            </p:cNvPr>
            <p:cNvSpPr txBox="1"/>
            <p:nvPr/>
          </p:nvSpPr>
          <p:spPr>
            <a:xfrm>
              <a:off x="9005518" y="2654012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B5FFAE7-F2D9-4A1F-835E-EB72256F8696}"/>
                </a:ext>
              </a:extLst>
            </p:cNvPr>
            <p:cNvSpPr txBox="1"/>
            <p:nvPr/>
          </p:nvSpPr>
          <p:spPr>
            <a:xfrm>
              <a:off x="9785914" y="931695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07ED2C9-E5B6-4447-BFE9-F58276FECFE1}"/>
                </a:ext>
              </a:extLst>
            </p:cNvPr>
            <p:cNvSpPr/>
            <p:nvPr/>
          </p:nvSpPr>
          <p:spPr>
            <a:xfrm>
              <a:off x="9963905" y="2189436"/>
              <a:ext cx="98851" cy="98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50558D-2281-475B-9422-A48A4FFBA857}"/>
                </a:ext>
              </a:extLst>
            </p:cNvPr>
            <p:cNvSpPr txBox="1"/>
            <p:nvPr/>
          </p:nvSpPr>
          <p:spPr>
            <a:xfrm>
              <a:off x="9772059" y="1830908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E25D962B-EE53-4F84-8EE8-E16E45679E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1066" y="2282559"/>
              <a:ext cx="1" cy="5490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F25E17-762F-4C71-8799-5CBD32564B04}"/>
                </a:ext>
              </a:extLst>
            </p:cNvPr>
            <p:cNvSpPr txBox="1"/>
            <p:nvPr/>
          </p:nvSpPr>
          <p:spPr>
            <a:xfrm>
              <a:off x="9785914" y="2724383"/>
              <a:ext cx="444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E6CEC8A-9502-4769-B893-15D1D0114630}"/>
                  </a:ext>
                </a:extLst>
              </p:cNvPr>
              <p:cNvSpPr/>
              <p:nvPr/>
            </p:nvSpPr>
            <p:spPr>
              <a:xfrm>
                <a:off x="1111199" y="3235110"/>
                <a:ext cx="62327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∴∠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OMA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OMB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সমকোণ।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E6CEC8A-9502-4769-B893-15D1D0114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99" y="3235110"/>
                <a:ext cx="623279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C67C0DB-B3C7-44DC-B98C-C516C4DAFDC2}"/>
                  </a:ext>
                </a:extLst>
              </p:cNvPr>
              <p:cNvSpPr/>
              <p:nvPr/>
            </p:nvSpPr>
            <p:spPr>
              <a:xfrm>
                <a:off x="1111199" y="3833188"/>
                <a:ext cx="26581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/>
                  <a:t> OM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।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67C0DB-B3C7-44DC-B98C-C516C4DAF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99" y="3833188"/>
                <a:ext cx="2658100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93CECDE-89FF-4447-BF10-EF1E97BE31E6}"/>
              </a:ext>
            </a:extLst>
          </p:cNvPr>
          <p:cNvSpPr/>
          <p:nvPr/>
        </p:nvSpPr>
        <p:spPr>
          <a:xfrm>
            <a:off x="5277731" y="4452985"/>
            <a:ext cx="16995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F09EF896-3A3D-48A0-9245-2269D4BC3A6C}"/>
                  </a:ext>
                </a:extLst>
              </p:cNvPr>
              <p:cNvSpPr/>
              <p:nvPr/>
            </p:nvSpPr>
            <p:spPr>
              <a:xfrm>
                <a:off x="858546" y="5229964"/>
                <a:ext cx="90169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</m:t>
                    </m:r>
                    <m:r>
                      <m:rPr>
                        <m:nor/>
                      </m:rPr>
                      <a:rPr lang="en-US" sz="3600" b="0" i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নুসিদ্ধান্ত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nor/>
                      </m:rPr>
                      <a:rPr lang="en-US" sz="36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>
                    <a:ln w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cs typeface="NikoshBAN" panose="02000000000000000000" pitchFamily="2" charset="0"/>
                  </a:rPr>
                  <a:t>জ্যা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cs typeface="NikoshBAN" panose="02000000000000000000" pitchFamily="2" charset="0"/>
                  </a:rPr>
                  <a:t>লম্বদ্বিখন্ডক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cs typeface="NikoshBAN" panose="02000000000000000000" pitchFamily="2" charset="0"/>
                  </a:rPr>
                  <a:t>কেন্দ্রগামী</a:t>
                </a:r>
                <a:r>
                  <a:rPr lang="en-US" sz="3600" dirty="0">
                    <a:ln w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EF896-3A3D-48A0-9245-2269D4BC3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6" y="5229964"/>
                <a:ext cx="9016974" cy="646331"/>
              </a:xfrm>
              <a:prstGeom prst="rect">
                <a:avLst/>
              </a:prstGeom>
              <a:blipFill>
                <a:blip r:embed="rId5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843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F975D6-0A9D-44EC-AB08-389CB0BB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ECAF-0F13-49D2-A0F6-3722AE66AC60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DFF77C-B62F-4350-9B7D-7F595A7792B4}"/>
              </a:ext>
            </a:extLst>
          </p:cNvPr>
          <p:cNvSpPr txBox="1"/>
          <p:nvPr/>
        </p:nvSpPr>
        <p:spPr>
          <a:xfrm>
            <a:off x="4728005" y="559715"/>
            <a:ext cx="273599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692A47-F952-43B2-AC43-C0F16AEAC519}"/>
              </a:ext>
            </a:extLst>
          </p:cNvPr>
          <p:cNvSpPr/>
          <p:nvPr/>
        </p:nvSpPr>
        <p:spPr>
          <a:xfrm>
            <a:off x="761564" y="2968916"/>
            <a:ext cx="9227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cs typeface="NikoshBAN" panose="02000000000000000000" pitchFamily="2" charset="0"/>
              </a:rPr>
              <a:t>উপপাদ্য-১৭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উপপাদ্যটি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বিবৃতি</a:t>
            </a:r>
            <a:r>
              <a:rPr lang="en-US" sz="4000" dirty="0">
                <a:ln w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প্রমান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80CCBE-D399-4707-BF20-DABA832FB80F}"/>
              </a:ext>
            </a:extLst>
          </p:cNvPr>
          <p:cNvGrpSpPr/>
          <p:nvPr/>
        </p:nvGrpSpPr>
        <p:grpSpPr>
          <a:xfrm>
            <a:off x="9074209" y="532743"/>
            <a:ext cx="2051510" cy="2192798"/>
            <a:chOff x="9005518" y="931695"/>
            <a:chExt cx="2051510" cy="21927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E9ADFFD-624E-40E6-9305-FB54CBD4C84E}"/>
                </a:ext>
              </a:extLst>
            </p:cNvPr>
            <p:cNvSpPr/>
            <p:nvPr/>
          </p:nvSpPr>
          <p:spPr>
            <a:xfrm>
              <a:off x="9093641" y="1314383"/>
              <a:ext cx="1829430" cy="1750106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A0839A5-5A31-45F3-BA97-F7A5A82E1133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9361555" y="2241080"/>
              <a:ext cx="632584" cy="5671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141AD2E-49B6-42E9-AE60-AAE798CDCD9D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>
              <a:off x="10007994" y="2223902"/>
              <a:ext cx="647163" cy="584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9CB8A58-3DA0-46A7-BD35-36E90DC73E37}"/>
                </a:ext>
              </a:extLst>
            </p:cNvPr>
            <p:cNvCxnSpPr>
              <a:cxnSpLocks/>
              <a:stCxn id="6" idx="5"/>
              <a:endCxn id="6" idx="3"/>
            </p:cNvCxnSpPr>
            <p:nvPr/>
          </p:nvCxnSpPr>
          <p:spPr>
            <a:xfrm flipH="1">
              <a:off x="9361555" y="2808192"/>
              <a:ext cx="129360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ECDDD17-4089-4E0F-8E6F-0B592F24FAA7}"/>
                </a:ext>
              </a:extLst>
            </p:cNvPr>
            <p:cNvSpPr txBox="1"/>
            <p:nvPr/>
          </p:nvSpPr>
          <p:spPr>
            <a:xfrm>
              <a:off x="10612868" y="2654013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F7C2519-D60C-48EB-B58B-DE41DF8A7763}"/>
                </a:ext>
              </a:extLst>
            </p:cNvPr>
            <p:cNvSpPr txBox="1"/>
            <p:nvPr/>
          </p:nvSpPr>
          <p:spPr>
            <a:xfrm>
              <a:off x="9005518" y="2654012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A44AE5-FDC4-426B-BD24-E955EF44CFFA}"/>
                </a:ext>
              </a:extLst>
            </p:cNvPr>
            <p:cNvSpPr txBox="1"/>
            <p:nvPr/>
          </p:nvSpPr>
          <p:spPr>
            <a:xfrm>
              <a:off x="9785914" y="931695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2A7FC64-1567-4B25-9B75-67E574A803AE}"/>
                </a:ext>
              </a:extLst>
            </p:cNvPr>
            <p:cNvSpPr/>
            <p:nvPr/>
          </p:nvSpPr>
          <p:spPr>
            <a:xfrm>
              <a:off x="9963905" y="2189436"/>
              <a:ext cx="98851" cy="98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163E82B-8389-4E5C-9149-255AD69B88BF}"/>
                </a:ext>
              </a:extLst>
            </p:cNvPr>
            <p:cNvSpPr txBox="1"/>
            <p:nvPr/>
          </p:nvSpPr>
          <p:spPr>
            <a:xfrm>
              <a:off x="9772059" y="1830908"/>
              <a:ext cx="444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C981083-4689-4AFC-B69A-63E467553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1066" y="2282559"/>
              <a:ext cx="1" cy="54902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0FCEDDF-F62C-4191-BD3B-6F856F58CA4D}"/>
                </a:ext>
              </a:extLst>
            </p:cNvPr>
            <p:cNvSpPr txBox="1"/>
            <p:nvPr/>
          </p:nvSpPr>
          <p:spPr>
            <a:xfrm>
              <a:off x="9785914" y="2724383"/>
              <a:ext cx="444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5E7020A-36B7-45A1-B029-4C86113BCEFB}"/>
              </a:ext>
            </a:extLst>
          </p:cNvPr>
          <p:cNvSpPr/>
          <p:nvPr/>
        </p:nvSpPr>
        <p:spPr>
          <a:xfrm>
            <a:off x="761564" y="3695939"/>
            <a:ext cx="563230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cs typeface="NikoshBAN" panose="02000000000000000000" pitchFamily="2" charset="0"/>
              </a:rPr>
              <a:t>উপপাদ্য-১৭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উপপাদ্য</a:t>
            </a:r>
            <a:endParaRPr lang="en-US" sz="4000" dirty="0">
              <a:ln w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3ACFE4B-E220-4B62-B323-1002C0F908B7}"/>
              </a:ext>
            </a:extLst>
          </p:cNvPr>
          <p:cNvSpPr/>
          <p:nvPr/>
        </p:nvSpPr>
        <p:spPr>
          <a:xfrm>
            <a:off x="761564" y="4473314"/>
            <a:ext cx="10917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cs typeface="NikoshBAN" panose="02000000000000000000" pitchFamily="2" charset="0"/>
              </a:rPr>
              <a:t>উপপাদ্য-১৭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উপপাদ্য</a:t>
            </a:r>
            <a:r>
              <a:rPr lang="en-US" sz="4000" dirty="0">
                <a:ln w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কেন্দ্র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ব্যাস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ভিন্ন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জ্যা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ওপর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অঙ্কিত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লম্ব</a:t>
            </a:r>
            <a:r>
              <a:rPr lang="en-US" sz="4000" dirty="0">
                <a:ln w="0"/>
                <a:cs typeface="NikoshBAN" panose="02000000000000000000" pitchFamily="2" charset="0"/>
              </a:rPr>
              <a:t> ঐ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জ্যাকে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সমদ্বিখন্ডিত</a:t>
            </a:r>
            <a:r>
              <a:rPr lang="en-US" sz="4000" dirty="0">
                <a:ln w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1523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Customblank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Customblankslide</Template>
  <TotalTime>2335</TotalTime>
  <Words>1123</Words>
  <Application>Microsoft Office PowerPoint</Application>
  <PresentationFormat>Custom</PresentationFormat>
  <Paragraphs>252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Customblankslide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 Uddin</dc:creator>
  <cp:lastModifiedBy>Windows User</cp:lastModifiedBy>
  <cp:revision>161</cp:revision>
  <dcterms:created xsi:type="dcterms:W3CDTF">2019-03-12T09:04:05Z</dcterms:created>
  <dcterms:modified xsi:type="dcterms:W3CDTF">2019-10-28T05:15:51Z</dcterms:modified>
</cp:coreProperties>
</file>