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92" r:id="rId2"/>
    <p:sldId id="290" r:id="rId3"/>
    <p:sldId id="291" r:id="rId4"/>
    <p:sldId id="284" r:id="rId5"/>
    <p:sldId id="289" r:id="rId6"/>
    <p:sldId id="260" r:id="rId7"/>
    <p:sldId id="274" r:id="rId8"/>
    <p:sldId id="267" r:id="rId9"/>
    <p:sldId id="273" r:id="rId10"/>
    <p:sldId id="268" r:id="rId11"/>
    <p:sldId id="269" r:id="rId12"/>
    <p:sldId id="270" r:id="rId13"/>
    <p:sldId id="275" r:id="rId14"/>
    <p:sldId id="276" r:id="rId15"/>
    <p:sldId id="277" r:id="rId16"/>
    <p:sldId id="278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bbbbbbbbbbbbbbbbbbbbbbbbbbbbbbbbbbbbbbbbbbbbbbbbbbb" initials="bbnbbbbb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5" end="20"/>
    <p:penClr>
      <a:schemeClr val="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5" autoAdjust="0"/>
    <p:restoredTop sz="94737" autoAdjust="0"/>
  </p:normalViewPr>
  <p:slideViewPr>
    <p:cSldViewPr>
      <p:cViewPr varScale="1">
        <p:scale>
          <a:sx n="68" d="100"/>
          <a:sy n="68" d="100"/>
        </p:scale>
        <p:origin x="144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9-05-08T15:33:54.256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273 149,'24'0</inkml:trace>
  <inkml:trace contextRef="#ctx0" brushRef="#br0" timeOffset="5737">347 74,'-25'0</inkml:trace>
  <inkml:trace contextRef="#ctx0" brushRef="#br0" timeOffset="6008">322 74</inkml:trace>
  <inkml:trace contextRef="#ctx0" brushRef="#br0" timeOffset="6233">297 49,'-24'0</inkml:trace>
  <inkml:trace contextRef="#ctx0" brushRef="#br0" timeOffset="6424">74 49</inkml:trace>
  <inkml:trace contextRef="#ctx0" brushRef="#br0" timeOffset="6640">0 49</inkml:trace>
  <inkml:trace contextRef="#ctx0" brushRef="#br0" timeOffset="6817">0 49</inkml:trace>
  <inkml:trace contextRef="#ctx0" brushRef="#br0" timeOffset="6960">0 0</inkml:trace>
  <inkml:trace contextRef="#ctx0" brushRef="#br0" timeOffset="7153">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9-05-08T15:34:02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0 0</inkml:trace>
  <inkml:trace contextRef="#ctx0" brushRef="#br0" timeOffset="264">669 175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9-05-08T15:34:06.304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0 446,'49'0,"-49"0,49 0,1-25,-26 1,25-26,25 0,-25 26,25-26,-49 0,24 1,-25-1,1 25,0 1,-25-1,0 25,0 25,0-1,0 1,0 0,0 0,-25 24,0-24,25-25,-24 25,-1 0,1 24,-1-49,0 25,1 0,-1 0,-24 0,0 24,49-49,-25 25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9-05-08T15:35:46.348"/>
    </inkml:context>
    <inkml:brush xml:id="br0">
      <inkml:brushProperty name="width" value="0.03528" units="cm"/>
      <inkml:brushProperty name="height" value="0.03528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74104-91BE-4F0F-9C33-B11CE94CD7FA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18B4B-E6D1-4562-B8E7-22CB06C234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55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18B4B-E6D1-4562-B8E7-22CB06C234E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7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18B4B-E6D1-4562-B8E7-22CB06C234E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0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4746F-D40D-4F8F-8594-E9E516B0ED1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EFCCD-477A-47DD-9C2A-CD1DF5719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0.jpeg"/><Relationship Id="rId7" Type="http://schemas.openxmlformats.org/officeDocument/2006/relationships/customXml" Target="../ink/ink2.xml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emf"/><Relationship Id="rId5" Type="http://schemas.openxmlformats.org/officeDocument/2006/relationships/customXml" Target="../ink/ink1.xml"/><Relationship Id="rId10" Type="http://schemas.openxmlformats.org/officeDocument/2006/relationships/image" Target="../media/image25.emf"/><Relationship Id="rId4" Type="http://schemas.openxmlformats.org/officeDocument/2006/relationships/image" Target="../media/image6.jpeg"/><Relationship Id="rId9" Type="http://schemas.openxmlformats.org/officeDocument/2006/relationships/customXml" Target="../ink/ink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emf"/><Relationship Id="rId4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9883" y="2057400"/>
            <a:ext cx="6781800" cy="4419600"/>
          </a:xfrm>
          <a:prstGeom prst="roundRect">
            <a:avLst>
              <a:gd name="adj" fmla="val 16667"/>
            </a:avLst>
          </a:prstGeom>
          <a:ln>
            <a:solidFill>
              <a:srgbClr val="FF00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3200400" y="640140"/>
            <a:ext cx="280076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 err="1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86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পদ্ধিতে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samsung\Desktop\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295400"/>
            <a:ext cx="3429000" cy="1981200"/>
          </a:xfrm>
          <a:prstGeom prst="rect">
            <a:avLst/>
          </a:prstGeom>
          <a:noFill/>
        </p:spPr>
      </p:pic>
      <p:pic>
        <p:nvPicPr>
          <p:cNvPr id="2052" name="Picture 4" descr="C:\Users\samsung\Desktop\1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4038600"/>
            <a:ext cx="3276600" cy="2262909"/>
          </a:xfrm>
          <a:prstGeom prst="rect">
            <a:avLst/>
          </a:prstGeom>
          <a:noFill/>
        </p:spPr>
      </p:pic>
      <p:pic>
        <p:nvPicPr>
          <p:cNvPr id="2054" name="Picture 6" descr="C:\Users\samsung\Desktop\2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3962400"/>
            <a:ext cx="2743200" cy="219707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32766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62732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457200" y="5867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rd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প্রকৃতিক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জৈব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আস্তরণ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পশু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পাখির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ব্যবহিত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জৈব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আস্তরণ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বিছানা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বুঝায়।লিটার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তৈরির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ধানের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তুষ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কাঠের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গুঁড়া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বিছিয়ে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9" name="Picture 3" descr="C:\Users\samsung\Desktop\1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4666192" y="1681130"/>
            <a:ext cx="3639608" cy="342427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১৫-২০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বিছানা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ডিপ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লিটার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 এ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5" name="Picture 3" descr="C:\Users\samsung\Desktop\2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371600"/>
            <a:ext cx="4572000" cy="2514600"/>
          </a:xfrm>
          <a:prstGeom prst="rect">
            <a:avLst/>
          </a:prstGeom>
          <a:noFill/>
        </p:spPr>
      </p:pic>
      <p:pic>
        <p:nvPicPr>
          <p:cNvPr id="3077" name="Picture 5" descr="C:\Users\samsung\Desktop\2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3886200"/>
            <a:ext cx="4495800" cy="29718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করনিয়তা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পৃথক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পর্যবেক্ষণ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মলমুত্র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পরীক্ষার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ডাক্তারের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samsung\Desktop\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765878" y="1219200"/>
            <a:ext cx="2438400" cy="2209800"/>
          </a:xfrm>
          <a:prstGeom prst="rect">
            <a:avLst/>
          </a:prstGeom>
          <a:noFill/>
        </p:spPr>
      </p:pic>
      <p:pic>
        <p:nvPicPr>
          <p:cNvPr id="1027" name="Picture 3" descr="C:\Users\samsung\Desktop\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1295400"/>
            <a:ext cx="2286000" cy="2133600"/>
          </a:xfrm>
          <a:prstGeom prst="rect">
            <a:avLst/>
          </a:prstGeom>
          <a:noFill/>
        </p:spPr>
      </p:pic>
      <p:pic>
        <p:nvPicPr>
          <p:cNvPr id="1028" name="Picture 4" descr="E:\L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05600" y="3505200"/>
            <a:ext cx="2514600" cy="2514600"/>
          </a:xfrm>
          <a:prstGeom prst="rect">
            <a:avLst/>
          </a:prstGeom>
          <a:noFill/>
        </p:spPr>
      </p:pic>
      <p:pic>
        <p:nvPicPr>
          <p:cNvPr id="4" name="Picture 2" descr="C:\Users\samsung\Desktop\3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43400" y="3429000"/>
            <a:ext cx="2305050" cy="25908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7772400" cy="9144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পৃথক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en-US" sz="5400" dirty="0" smtClean="0">
                <a:latin typeface="NikoshBAN" pitchFamily="2" charset="0"/>
                <a:cs typeface="NikoshBAN" pitchFamily="2" charset="0"/>
              </a:rPr>
            </a:br>
            <a:endParaRPr lang="en-US" sz="5400" dirty="0"/>
          </a:p>
        </p:txBody>
      </p:sp>
      <p:pic>
        <p:nvPicPr>
          <p:cNvPr id="2052" name="Picture 4" descr="C:\Users\samsung\Desktop\1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3400" y="1524000"/>
            <a:ext cx="3810000" cy="3400425"/>
          </a:xfrm>
          <a:prstGeom prst="rect">
            <a:avLst/>
          </a:prstGeom>
          <a:noFill/>
        </p:spPr>
      </p:pic>
      <p:pic>
        <p:nvPicPr>
          <p:cNvPr id="2050" name="Picture 2" descr="C:\Users\samsung\Desktop\index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 bwMode="auto">
          <a:xfrm>
            <a:off x="4460875" y="1439862"/>
            <a:ext cx="4717073" cy="35814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524000" y="53340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91200" y="51054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দলিয়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02388" y="3670300"/>
              <a:ext cx="125412" cy="53975"/>
            </p14:xfrm>
          </p:contentPart>
        </mc:Choice>
        <mc:Fallback xmlns="">
          <p:pic>
            <p:nvPicPr>
              <p:cNvPr id="3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95901" y="3663823"/>
                <a:ext cx="138386" cy="669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051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40225" y="2643188"/>
              <a:ext cx="241300" cy="63500"/>
            </p14:xfrm>
          </p:contentPart>
        </mc:Choice>
        <mc:Fallback xmlns="">
          <p:pic>
            <p:nvPicPr>
              <p:cNvPr id="2051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333742" y="2636694"/>
                <a:ext cx="254265" cy="764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296025" y="3305175"/>
              <a:ext cx="204788" cy="169863"/>
            </p14:xfrm>
          </p:contentPart>
        </mc:Choice>
        <mc:Fallback xmlns="">
          <p:pic>
            <p:nvPicPr>
              <p:cNvPr id="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89547" y="3298697"/>
                <a:ext cx="217745" cy="18281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>
    <p:wheel spokes="3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পর্যবেক্ষণ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মলমুত্র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পরীক্ষার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2051" name="Picture 3" descr="C:\Users\samsung\Desktop\3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685800" y="1371600"/>
            <a:ext cx="4038600" cy="3810000"/>
          </a:xfrm>
          <a:prstGeom prst="rect">
            <a:avLst/>
          </a:prstGeom>
          <a:noFill/>
        </p:spPr>
      </p:pic>
      <p:pic>
        <p:nvPicPr>
          <p:cNvPr id="3074" name="Picture 2" descr="C:\Users\samsung\Desktop\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 bwMode="auto">
          <a:xfrm>
            <a:off x="4952999" y="1302860"/>
            <a:ext cx="3878739" cy="387873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486400" y="52578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52578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পরীক্ষা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করণ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ডাক্তারের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C:\Users\samsung\Desktop\3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609600" y="1417638"/>
            <a:ext cx="3962400" cy="4267200"/>
          </a:xfrm>
          <a:prstGeom prst="rect">
            <a:avLst/>
          </a:prstGeom>
          <a:noFill/>
        </p:spPr>
      </p:pic>
      <p:pic>
        <p:nvPicPr>
          <p:cNvPr id="4101" name="Picture 5" descr="E:\L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417638"/>
            <a:ext cx="4114800" cy="42672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দলীয়কাজ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কয়ভাগে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সর্ম্পকে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>
              <a:buNone/>
            </a:pP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১০মিনিট।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পদ্ধতিগুলোর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স্বাস্থ্য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উৎপাদন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খুব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লাভজনক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zoom dir="in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মুরগির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রোগের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হাত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রক্ষা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সর্ম্পকে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E:\L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46747" y="3706504"/>
            <a:ext cx="2174488" cy="2743200"/>
          </a:xfrm>
          <a:prstGeom prst="rect">
            <a:avLst/>
          </a:prstGeom>
          <a:noFill/>
        </p:spPr>
      </p:pic>
      <p:pic>
        <p:nvPicPr>
          <p:cNvPr id="3074" name="Picture 2" descr="C:\Users\samsung\Desktop\1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13558" y="3706504"/>
            <a:ext cx="2475571" cy="2743200"/>
          </a:xfrm>
          <a:prstGeom prst="rect">
            <a:avLst/>
          </a:prstGeom>
          <a:noFill/>
        </p:spPr>
      </p:pic>
      <p:pic>
        <p:nvPicPr>
          <p:cNvPr id="3075" name="Picture 3" descr="C:\Users\samsung\Desktop\1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3879103"/>
            <a:ext cx="2835088" cy="22098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161" y="1905000"/>
            <a:ext cx="2590800" cy="3316406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819400" y="381000"/>
            <a:ext cx="4457131" cy="990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52600"/>
            <a:ext cx="6096000" cy="4267200"/>
          </a:xfrm>
          <a:prstGeom prst="rect">
            <a:avLst/>
          </a:prstGeom>
          <a:noFill/>
        </p:spPr>
        <p:txBody>
          <a:bodyPr anchor="t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66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জহুরুল</a:t>
            </a:r>
            <a:r>
              <a:rPr lang="en-US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>
              <a:buFont typeface="Arial" pitchFamily="34" charset="0"/>
              <a:buNone/>
            </a:pP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খোট্টাপাড়া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ইসলামিয়া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সাপাহার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নওগাঁ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ইমেলঃ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/>
              <a:t>zohurul2017@gmail.com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নম্বর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- ০১৭৩৪৬৫২০৮০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6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2" name="Picture 2" descr="C:\Users\samsung\Desktop\37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447800" y="1538124"/>
            <a:ext cx="6553200" cy="4940746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4140713" y="76776263"/>
              <a:ext cx="0" cy="0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4140713" y="76776263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advClick="0" advTm="0">
    <p:wheel spokes="8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457200"/>
            <a:ext cx="33528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981200"/>
            <a:ext cx="9144000" cy="434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কৃষি শিক্ষা</a:t>
            </a:r>
          </a:p>
          <a:p>
            <a:pPr algn="ctr"/>
            <a:r>
              <a:rPr lang="bn-IN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৮ম </a:t>
            </a:r>
          </a:p>
          <a:p>
            <a:pPr algn="ctr"/>
            <a:r>
              <a:rPr lang="bn-IN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৫ম </a:t>
            </a:r>
          </a:p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৪০মিনিট</a:t>
            </a:r>
          </a:p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তাং-১৮/১০/২০১৯ইং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5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763000" cy="14478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 গুলো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ভালো করে ল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ক্ষ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কর।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572000"/>
            <a:ext cx="6400800" cy="1752600"/>
          </a:xfrm>
        </p:spPr>
        <p:txBody>
          <a:bodyPr>
            <a:normAutofit/>
          </a:bodyPr>
          <a:lstStyle/>
          <a:p>
            <a:r>
              <a:rPr lang="bn-BD" dirty="0" smtClean="0"/>
              <a:t>                                               </a:t>
            </a:r>
          </a:p>
          <a:p>
            <a:endParaRPr lang="bn-BD" dirty="0" smtClean="0"/>
          </a:p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1026" name="Picture 2" descr="C:\Users\zakir\Downloads\far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670" y="1447800"/>
            <a:ext cx="8839201" cy="5334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6324600" cy="31242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  পাঠ শিরোনাম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মুরগি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পালন পদ্ধতি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>                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zakir\Desktop\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86" y="2514600"/>
            <a:ext cx="5583676" cy="4343400"/>
          </a:xfrm>
          <a:prstGeom prst="rect">
            <a:avLst/>
          </a:prstGeom>
          <a:noFill/>
        </p:spPr>
      </p:pic>
      <p:pic>
        <p:nvPicPr>
          <p:cNvPr id="5" name="Picture 2" descr="C:\Users\samsung\Desktop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01526" y="2514600"/>
            <a:ext cx="3542474" cy="4343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49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ভাগে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করনিয়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147" name="Picture 3" descr="C:\Users\samsung\Desktop\1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3657600"/>
            <a:ext cx="2796913" cy="1752600"/>
          </a:xfrm>
          <a:prstGeom prst="rect">
            <a:avLst/>
          </a:prstGeom>
          <a:noFill/>
        </p:spPr>
      </p:pic>
      <p:pic>
        <p:nvPicPr>
          <p:cNvPr id="5125" name="Picture 5" descr="C:\Users\samsung\Desktop\1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733800"/>
            <a:ext cx="2587557" cy="1712890"/>
          </a:xfrm>
          <a:prstGeom prst="rect">
            <a:avLst/>
          </a:prstGeom>
          <a:noFill/>
        </p:spPr>
      </p:pic>
      <p:pic>
        <p:nvPicPr>
          <p:cNvPr id="6148" name="Picture 4" descr="C:\Users\samsung\Desktop\1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3733800"/>
            <a:ext cx="2998177" cy="1790700"/>
          </a:xfrm>
          <a:prstGeom prst="rect">
            <a:avLst/>
          </a:prstGeom>
          <a:noFill/>
        </p:spPr>
      </p:pic>
      <p:pic>
        <p:nvPicPr>
          <p:cNvPr id="6149" name="Picture 5" descr="C:\Users\samsung\Desktop\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57800" y="1219200"/>
            <a:ext cx="2619375" cy="174307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334000" y="29718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5486400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0" y="5486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19800" y="5638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mb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dirty="0"/>
          </a:p>
        </p:txBody>
      </p:sp>
      <p:pic>
        <p:nvPicPr>
          <p:cNvPr id="1036" name="Picture 12" descr="C:\Users\samsung\Desktop\2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3657600"/>
            <a:ext cx="4191000" cy="2076450"/>
          </a:xfrm>
          <a:prstGeom prst="rect">
            <a:avLst/>
          </a:prstGeom>
          <a:noFill/>
        </p:spPr>
      </p:pic>
      <p:pic>
        <p:nvPicPr>
          <p:cNvPr id="3" name="Picture 2" descr="C:\Users\samsung\Desktop\1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1371600"/>
            <a:ext cx="3733800" cy="205739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257800" y="36576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9436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মেঝেতে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dirty="0"/>
          </a:p>
        </p:txBody>
      </p:sp>
    </p:spTree>
  </p:cSld>
  <p:clrMapOvr>
    <a:masterClrMapping/>
  </p:clrMapOvr>
  <p:transition>
    <p:wipe dir="d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খাঁচায়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সাধারণত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লোহার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২-৪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তলার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খাঁচার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নিচে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পায়খানা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টিনের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ট্রে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সপ্তাহে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২-৩দিন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ময়লা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ট্রে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পরিস্কার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মুরগি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2" descr="E:\hens_in_c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295400"/>
            <a:ext cx="4495800" cy="3934619"/>
          </a:xfrm>
          <a:prstGeom prst="rect">
            <a:avLst/>
          </a:prstGeom>
          <a:noFill/>
        </p:spPr>
      </p:pic>
      <p:pic>
        <p:nvPicPr>
          <p:cNvPr id="5" name="Picture 2" descr="E:\hens_in_c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447800"/>
            <a:ext cx="4495800" cy="3934619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981</TotalTime>
  <Words>419</Words>
  <Application>Microsoft Office PowerPoint</Application>
  <PresentationFormat>On-screen Show (4:3)</PresentationFormat>
  <Paragraphs>79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নিচের চিত্র গুলো ভালো করে লক্ষ কর।</vt:lpstr>
      <vt:lpstr>আজকের  পাঠ শিরোনাম মুরগি পালন পদ্ধতি                     </vt:lpstr>
      <vt:lpstr>শিখণ ফল</vt:lpstr>
      <vt:lpstr>বিস্তারিত আলোচনা</vt:lpstr>
      <vt:lpstr>আবদ্ধ অবস্থায় মুরগি পালন</vt:lpstr>
      <vt:lpstr>খাঁচায় মুরগি পালন</vt:lpstr>
      <vt:lpstr>মেঝেতে মুরগি পালন</vt:lpstr>
      <vt:lpstr>লিটার পদ্ধতি</vt:lpstr>
      <vt:lpstr>ডিপ লিটার পদ্ধতি</vt:lpstr>
      <vt:lpstr>অসুস্থ অবস্থায় মুরগি পালনে করনিয়তা</vt:lpstr>
      <vt:lpstr>অসুস্থ মুরগিকে দল থেকে পৃথক। </vt:lpstr>
      <vt:lpstr>অসুস্থ মুরগিকে পর্যবেক্ষণ ও মলমুত্র পরীক্ষার করণ।</vt:lpstr>
      <vt:lpstr>ডাক্তারের পরামর্শ মত চিকিৎসা</vt:lpstr>
      <vt:lpstr>দলীয়কাজ</vt:lpstr>
      <vt:lpstr>মুল্যায়ন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samsung</dc:creator>
  <cp:lastModifiedBy>pc</cp:lastModifiedBy>
  <cp:revision>259</cp:revision>
  <dcterms:created xsi:type="dcterms:W3CDTF">2013-11-28T15:16:05Z</dcterms:created>
  <dcterms:modified xsi:type="dcterms:W3CDTF">2019-10-28T14:06:11Z</dcterms:modified>
</cp:coreProperties>
</file>