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6" r:id="rId9"/>
    <p:sldId id="262" r:id="rId10"/>
    <p:sldId id="275" r:id="rId11"/>
    <p:sldId id="264" r:id="rId12"/>
    <p:sldId id="277" r:id="rId13"/>
    <p:sldId id="278" r:id="rId14"/>
    <p:sldId id="279" r:id="rId15"/>
    <p:sldId id="263" r:id="rId16"/>
    <p:sldId id="265" r:id="rId17"/>
    <p:sldId id="266" r:id="rId18"/>
    <p:sldId id="281" r:id="rId19"/>
    <p:sldId id="280" r:id="rId20"/>
    <p:sldId id="267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0860-0245-40D8-84CF-451B6FABCF5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3E6A3-7635-4F75-B57D-E73649599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3E6A3-7635-4F75-B57D-E736495998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23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3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66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80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68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98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0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7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4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85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E7DA-E17E-4D37-9E65-45E6BBFFDF57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4B54-A2EB-4DC8-B0C8-6EADC8B37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8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39" y="300251"/>
            <a:ext cx="3057100" cy="1255594"/>
          </a:xfrm>
        </p:spPr>
        <p:txBody>
          <a:bodyPr>
            <a:normAutofit fontScale="90000"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G:\TQI-II\TQI-26\Photo\red-rose-source_if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989" y="1439839"/>
            <a:ext cx="8305799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5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33815" y="18833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82436" y="532263"/>
            <a:ext cx="4776716" cy="297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09807623-6338-4032-9F35-E82C87FE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0" y="110295"/>
            <a:ext cx="5733449" cy="42433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4732846A-F15B-4020-B604-14E5DC5F1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19" y="110296"/>
            <a:ext cx="5022376" cy="42433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074459" y="5322626"/>
            <a:ext cx="794299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      </a:t>
            </a:r>
            <a:r>
              <a:rPr lang="bn-IN" sz="2800" dirty="0" smtClean="0"/>
              <a:t> </a:t>
            </a:r>
            <a:r>
              <a:rPr lang="bn-IN" sz="3200" dirty="0" smtClean="0">
                <a:latin typeface="NikoshBAN" panose="02000000000000000000"/>
              </a:rPr>
              <a:t>১৯৬৯ সালের </a:t>
            </a:r>
            <a:r>
              <a:rPr lang="en-US" sz="3200" b="1" dirty="0" err="1" smtClean="0">
                <a:latin typeface="NikoshBAN" panose="02000000000000000000"/>
                <a:cs typeface="NikoshBAN" panose="02000000000000000000" pitchFamily="2" charset="0"/>
              </a:rPr>
              <a:t>গণ</a:t>
            </a:r>
            <a:r>
              <a:rPr lang="en-US" sz="3200" b="1" dirty="0" smtClean="0"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/>
                <a:cs typeface="NikoshBAN" panose="02000000000000000000" pitchFamily="2" charset="0"/>
              </a:rPr>
              <a:t>অভ্যুর্ত্থান</a:t>
            </a:r>
            <a:endParaRPr lang="en-US" sz="3200" b="1" dirty="0"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0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2DCCC437-A437-4D36-ABB3-12DEB0DB8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707" y="341195"/>
            <a:ext cx="4858603" cy="3985144"/>
          </a:xfrm>
          <a:prstGeom prst="rect">
            <a:avLst/>
          </a:prstGeom>
          <a:solidFill>
            <a:srgbClr val="006600"/>
          </a:solidFill>
          <a:ln w="76200">
            <a:solidFill>
              <a:srgbClr val="00B05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D6FD3270-F2C6-47A1-B7B2-7494D2663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341194"/>
            <a:ext cx="4885898" cy="3985145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15189" y="5199797"/>
            <a:ext cx="606529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আওয়ামীলীগ নিরঙ্কুশ বিজয়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51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833706E-4593-42E4-8E83-41D5056F8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43" y="573207"/>
            <a:ext cx="8775510" cy="5242447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5090614" y="736979"/>
            <a:ext cx="4954137" cy="206210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সালের ২৫শে মার্চ রাতের আধাঁরে পাকিস্তান সেনাবাহিনীর নারকীয় গণহত্যা ও বাঙ্গালির প্রতিরোধ 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59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D4F840E-D6D7-4AAF-AE3C-564306F69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1" y="586853"/>
            <a:ext cx="7451678" cy="5274006"/>
          </a:xfrm>
          <a:prstGeom prst="rect">
            <a:avLst/>
          </a:prstGeom>
          <a:ln w="762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3435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5A7ACECE-0151-4024-805D-9511B97E8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4" y="877549"/>
            <a:ext cx="2776619" cy="2926080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AC68BE5A-5EE2-44DF-9AA5-DFBF80121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9" y="877550"/>
            <a:ext cx="2722725" cy="292607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0A96E267-CAA2-42B0-957F-E0A0FBB8C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54" y="877550"/>
            <a:ext cx="2470245" cy="292607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5E44A700-8E32-4BFC-86D3-E84A49FF01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69" y="877549"/>
            <a:ext cx="2822917" cy="2926079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6728" y="4735773"/>
            <a:ext cx="2402006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মজিবর রহমান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41242" y="4735773"/>
            <a:ext cx="316628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ক্যাপ্টেন এম মনসর আলী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25337" y="4735772"/>
            <a:ext cx="262037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তাজ উদ্দীন আহমেদ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03057" y="4735772"/>
            <a:ext cx="30889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এ,এইচ,এম কামরুজজামান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1282890" y="5581934"/>
            <a:ext cx="614149" cy="859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4176214" y="5581934"/>
            <a:ext cx="532263" cy="859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7315201" y="5581934"/>
            <a:ext cx="491318" cy="859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>
            <a:off x="10126639" y="5581934"/>
            <a:ext cx="477671" cy="8598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4" grpId="0" animBg="1"/>
      <p:bldP spid="6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34018" y="709684"/>
            <a:ext cx="3916907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7452" y="3024554"/>
            <a:ext cx="11127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উপরের ছবি দেখে বলতো মুক্তিযুদ্ধের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ঘোষণা </a:t>
            </a:r>
            <a:r>
              <a:rPr lang="bn-IN" sz="360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009934" y="4981433"/>
            <a:ext cx="195163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1564" y="4981433"/>
            <a:ext cx="427174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মজিবর রাহমান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354841"/>
            <a:ext cx="4208059" cy="28660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14" y="354840"/>
            <a:ext cx="3744499" cy="2866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46" y="3548418"/>
            <a:ext cx="4208059" cy="2641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14" y="3548418"/>
            <a:ext cx="4248686" cy="24806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68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580571" y="74683"/>
            <a:ext cx="3698543" cy="2982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08" y="74684"/>
            <a:ext cx="4330700" cy="29824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782" y="3221643"/>
            <a:ext cx="4155507" cy="33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6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26090" y="477671"/>
            <a:ext cx="3521122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675" y="2674961"/>
            <a:ext cx="8079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পাকিস্তানী হানাদার বাহিনী কিভাবে আমাদের উপর হামলা চালিয়েছিল তা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6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1198E942-4A43-4936-8659-520749A5E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8" y="1535845"/>
            <a:ext cx="9007522" cy="52261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BFA0A99C-D562-4DD9-AF97-A47FC32D9A44}"/>
              </a:ext>
            </a:extLst>
          </p:cNvPr>
          <p:cNvSpPr/>
          <p:nvPr/>
        </p:nvSpPr>
        <p:spPr>
          <a:xfrm rot="10800000" flipV="1">
            <a:off x="580484" y="75534"/>
            <a:ext cx="11273051" cy="146031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সংশ্লিষ্টতা </a:t>
            </a:r>
            <a:endParaRPr lang="en-US" sz="6000" b="1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660" y="436728"/>
            <a:ext cx="7997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9558" y="2212699"/>
            <a:ext cx="843431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জহুরুল ইসলাম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শিক্ষক(আই,সি,টি)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খোট্টাপাড়া ইসলামিয়া দাখিল মাদ্রাসা</a:t>
            </a: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০১৭৩৪-৬৫২০৮০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668" y="1760167"/>
            <a:ext cx="3152633" cy="396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7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161" y="2634018"/>
            <a:ext cx="10126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১৯৪৭ থেকে ১৯৭১ সাল পর্যন্ত পাকিস্থান শাসন আমলের একটা ঘটনাপঞ্জি তৈরি কর। সেই সময়ের  আন্দোলনের বছর গুলোকে চিহ্নিত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8919" y="573206"/>
            <a:ext cx="3521124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7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3134" y="228599"/>
            <a:ext cx="1352266" cy="646331"/>
          </a:xfrm>
          <a:prstGeom prst="rect">
            <a:avLst/>
          </a:prstGeom>
          <a:noFill/>
          <a:ln w="1270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3075" y="1095239"/>
            <a:ext cx="614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7105" y="2514819"/>
            <a:ext cx="8202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AutoNum type="arabicParenBoth" startAt="2"/>
            </a:pP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defTabSz="914400">
              <a:buAutoNum type="arabicParenBoth" startAt="2"/>
            </a:pP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defTabSz="914400">
              <a:buAutoNum type="arabicParenBoth" startAt="2"/>
            </a:pPr>
            <a:endParaRPr lang="en-US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9265" y="3082934"/>
            <a:ext cx="574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914400">
              <a:buFont typeface="Wingdings" panose="05000000000000000000" pitchFamily="2" charset="2"/>
              <a:buChar char="q"/>
            </a:pP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দিবস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87856" y="3741186"/>
            <a:ext cx="8270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(ক) ১৭ই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(খ)   ১৬ই ডিসেম্বর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(গ)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১৫ই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(ঘ) ১৪ই </a:t>
            </a:r>
            <a:r>
              <a:rPr lang="en-US" sz="24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0501" y="1894303"/>
            <a:ext cx="7219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0" lvl="3" indent="-457200">
              <a:buFont typeface="Wingdings" panose="05000000000000000000" pitchFamily="2" charset="2"/>
              <a:buChar char="q"/>
            </a:pP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মুক্তিযুদ্ধে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স্বাধীনতার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ঘোষনা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74460" y="1592547"/>
            <a:ext cx="43630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ক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১৯৪৭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(খ)  ১৯৬৬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 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১৯৬৯ </a:t>
            </a:r>
            <a:r>
              <a:rPr lang="en-US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</a:t>
            </a:r>
            <a:endParaRPr lang="en-US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8139" y="1609029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  ঘ</a:t>
            </a:r>
            <a:r>
              <a: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 ১৯৭১ </a:t>
            </a:r>
            <a:r>
              <a:rPr lang="en-US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72492" y="3741186"/>
            <a:ext cx="335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08139" y="1624169"/>
            <a:ext cx="423081" cy="36676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7415" y="2514819"/>
            <a:ext cx="7492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শেখ মজিবুর রহমান  (খ) তাজুদ্দিন আহমেদ (গ) জিয়াউর রহমান (ঘ) বরকত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47415" y="2552555"/>
            <a:ext cx="423081" cy="3953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7254" y="3835598"/>
            <a:ext cx="464024" cy="298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2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7" grpId="0" animBg="1"/>
      <p:bldP spid="8" grpId="0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78333" y="409433"/>
            <a:ext cx="2668127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271" y="2439331"/>
            <a:ext cx="1842654" cy="1842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257800"/>
            <a:ext cx="8650406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“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বিজয়ী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কারনগুলো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78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4681182" y="1610436"/>
            <a:ext cx="3712191" cy="830997"/>
          </a:xfrm>
          <a:prstGeom prst="rect">
            <a:avLst/>
          </a:prstGeom>
          <a:solidFill>
            <a:srgbClr val="F79646"/>
          </a:solidFill>
          <a:ln w="28575">
            <a:solidFill>
              <a:srgbClr val="C0504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ধন্যবাদ</a:t>
            </a:r>
            <a:r>
              <a:rPr kumimoji="0" lang="en-US" sz="48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800" b="0" i="0" u="none" strike="noStrike" kern="0" cap="none" spc="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সবাইকে</a:t>
            </a:r>
            <a:endParaRPr kumimoji="0" lang="en-US" sz="4800" b="0" i="0" u="none" strike="noStrike" kern="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27" y="3051696"/>
            <a:ext cx="4330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866" y="66874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  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8299" y="2306472"/>
            <a:ext cx="73834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বাংলাদেশ ও বিশ্ব পরিচয়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৭ম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অধ্যয়ঃ ৩য়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৪০মিঃ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তারিখঃ১০/০৯/২০১৯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3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262591"/>
            <a:ext cx="4396171" cy="3635228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47" b="8022"/>
          <a:stretch/>
        </p:blipFill>
        <p:spPr>
          <a:xfrm flipV="1">
            <a:off x="6414445" y="262591"/>
            <a:ext cx="4312695" cy="3635228"/>
          </a:xfrm>
          <a:prstGeom prst="rect">
            <a:avLst/>
          </a:prstGeom>
          <a:solidFill>
            <a:srgbClr val="FF0000"/>
          </a:solidFill>
          <a:ln w="28575">
            <a:solidFill>
              <a:schemeClr val="bg1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91" y="3980951"/>
            <a:ext cx="4396171" cy="2767868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414443" y="4005618"/>
            <a:ext cx="4312697" cy="274320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5628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1" y="709684"/>
            <a:ext cx="5104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9827" y="2743201"/>
            <a:ext cx="102221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</a:t>
            </a:r>
            <a:endParaRPr lang="en-US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30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5970" y="777922"/>
            <a:ext cx="7629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BD" sz="6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</a:t>
            </a:r>
            <a:r>
              <a:rPr lang="en-US" sz="60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bn-BD" sz="60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7" y="2333767"/>
            <a:ext cx="11627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 সম্পর্কে বলতে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 ব্যাখ্যা করতে পারবে।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তাৎপর্য বিশ্লেষ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 smtClean="0"/>
          </a:p>
        </p:txBody>
      </p:sp>
    </p:spTree>
    <p:extLst>
      <p:ext uri="{BB962C8B-B14F-4D97-AF65-F5344CB8AC3E}">
        <p14:creationId xmlns:p14="http://schemas.microsoft.com/office/powerpoint/2010/main" val="118618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620736"/>
            <a:ext cx="4933743" cy="33199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1542197" y="4326340"/>
            <a:ext cx="92941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১৯৪৭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বৈষম্য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বঞ্চনার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ইতিহাসের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দেশটি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১২০০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মাইলের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ব্যাবধান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রাজধানী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পাকিস্তান,ক্ষমতাও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বাঙালিদের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বঞ্ছনা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শোষনের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ব্যাপারে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শাসক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দ্বিধা</a:t>
            </a:r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ছিল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28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B11BE77A-378E-4416-A594-5F22DF0C0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79" y="682387"/>
            <a:ext cx="4572000" cy="3821374"/>
          </a:xfrm>
          <a:prstGeom prst="rect">
            <a:avLst/>
          </a:prstGeom>
          <a:ln w="76200">
            <a:solidFill>
              <a:schemeClr val="bg2">
                <a:lumMod val="1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123FEC3-976F-4E6A-9E29-9A1840202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79" y="697984"/>
            <a:ext cx="4585648" cy="380577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916907" y="5117910"/>
            <a:ext cx="3548418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১৯৫২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lc="http://schemas.openxmlformats.org/drawingml/2006/lockedCanvas" xmlns:a16="http://schemas.microsoft.com/office/drawing/2014/main" xmlns="" id="{5B1F1242-D50C-494F-8763-855093D1B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18" y="180943"/>
            <a:ext cx="4071583" cy="3927034"/>
          </a:xfrm>
          <a:prstGeom prst="rect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lc="http://schemas.openxmlformats.org/drawingml/2006/lockedCanvas" xmlns:a16="http://schemas.microsoft.com/office/drawing/2014/main" xmlns="" id="{A24D80B4-9AE5-4F3E-8996-BB011D05F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69" y="208237"/>
            <a:ext cx="4226257" cy="3927034"/>
          </a:xfrm>
          <a:prstGeom prst="rect">
            <a:avLst/>
          </a:prstGeom>
          <a:solidFill>
            <a:srgbClr val="C00000"/>
          </a:solidFill>
          <a:ln w="76200">
            <a:solidFill>
              <a:schemeClr val="accent2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630304" y="5117910"/>
            <a:ext cx="479036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১৯৬৬ সালের ছয় দফা আন্দোলন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327</Words>
  <Application>Microsoft Office PowerPoint</Application>
  <PresentationFormat>Widescreen</PresentationFormat>
  <Paragraphs>51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শুভেচ্ছা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</dc:title>
  <dc:creator>Amirul Islam</dc:creator>
  <cp:lastModifiedBy>pc</cp:lastModifiedBy>
  <cp:revision>152</cp:revision>
  <dcterms:created xsi:type="dcterms:W3CDTF">2019-05-06T06:47:13Z</dcterms:created>
  <dcterms:modified xsi:type="dcterms:W3CDTF">2019-10-28T14:27:33Z</dcterms:modified>
</cp:coreProperties>
</file>