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61" r:id="rId5"/>
    <p:sldId id="262" r:id="rId6"/>
    <p:sldId id="258" r:id="rId7"/>
    <p:sldId id="27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33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448" autoAdjust="0"/>
  </p:normalViewPr>
  <p:slideViewPr>
    <p:cSldViewPr>
      <p:cViewPr varScale="1">
        <p:scale>
          <a:sx n="66" d="100"/>
          <a:sy n="66" d="100"/>
        </p:scale>
        <p:origin x="67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C1E5C-6986-4B16-9CE0-4D3C5BEF347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0F4FB-7733-4AE7-B168-87E30561EA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94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0F4FB-7733-4AE7-B168-87E30561EAC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42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0F4FB-7733-4AE7-B168-87E30561EAC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955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0F4FB-7733-4AE7-B168-87E30561EAC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65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0F4FB-7733-4AE7-B168-87E30561EAC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C514-0AE1-4CBC-AD5A-807E237D8B1F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7E873-7E4E-4338-9137-DAD7D1A681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533400"/>
            <a:ext cx="4953000" cy="3714750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3602509" y="4648200"/>
            <a:ext cx="21675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04800" y="1295400"/>
            <a:ext cx="4495800" cy="4129041"/>
            <a:chOff x="228600" y="391179"/>
            <a:chExt cx="4495800" cy="4129041"/>
          </a:xfrm>
        </p:grpSpPr>
        <p:sp>
          <p:nvSpPr>
            <p:cNvPr id="7" name="TextBox 6"/>
            <p:cNvSpPr txBox="1"/>
            <p:nvPr/>
          </p:nvSpPr>
          <p:spPr>
            <a:xfrm>
              <a:off x="1333500" y="391179"/>
              <a:ext cx="2286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8" name="Picture 7" descr="Image_Sirajul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2600" y="1119083"/>
              <a:ext cx="1447800" cy="17846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TextBox 11"/>
            <p:cNvSpPr txBox="1"/>
            <p:nvPr/>
          </p:nvSpPr>
          <p:spPr>
            <a:xfrm>
              <a:off x="228600" y="3135225"/>
              <a:ext cx="44958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মো: সিরাজুল হক</a:t>
              </a:r>
            </a:p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সহকা</a:t>
              </a:r>
              <a:r>
                <a:rPr lang="en-US" sz="2400" dirty="0" err="1">
                  <a:latin typeface="NikoshBAN" pitchFamily="2" charset="0"/>
                  <a:cs typeface="NikoshBAN" pitchFamily="2" charset="0"/>
                </a:rPr>
                <a:t>রি</a:t>
              </a:r>
              <a:r>
                <a:rPr lang="bn-BD" sz="2400" dirty="0">
                  <a:latin typeface="NikoshBAN" pitchFamily="2" charset="0"/>
                  <a:cs typeface="NikoshBAN" pitchFamily="2" charset="0"/>
                </a:rPr>
                <a:t> শিক্ষক</a:t>
              </a:r>
            </a:p>
            <a:p>
              <a:pPr algn="ctr"/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পুলিশ লাইন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্‌</a:t>
              </a:r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স স্কুল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400" b="1" dirty="0">
                  <a:latin typeface="NikoshBAN" pitchFamily="2" charset="0"/>
                  <a:cs typeface="NikoshBAN" pitchFamily="2" charset="0"/>
                </a:rPr>
                <a:t>এন্ড কলেজ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b="1" dirty="0">
                  <a:latin typeface="NikoshBAN" pitchFamily="2" charset="0"/>
                  <a:cs typeface="NikoshBAN" pitchFamily="2" charset="0"/>
                </a:rPr>
                <a:t>পাবনা।</a:t>
              </a:r>
            </a:p>
            <a:p>
              <a:pPr algn="ctr"/>
              <a:r>
                <a:rPr lang="en-US" sz="1200" dirty="0">
                  <a:latin typeface="NikoshBAN" pitchFamily="2" charset="0"/>
                  <a:cs typeface="NikoshBAN" pitchFamily="2" charset="0"/>
                </a:rPr>
                <a:t>Mob.-</a:t>
              </a:r>
              <a:r>
                <a:rPr lang="en-US" sz="1200" b="1" dirty="0">
                  <a:cs typeface="MoolBoran" panose="020B0100010101010101" pitchFamily="34" charset="0"/>
                </a:rPr>
                <a:t>01715786819</a:t>
              </a:r>
              <a:r>
                <a:rPr lang="en-US" sz="1200" dirty="0">
                  <a:latin typeface="NikoshBAN" pitchFamily="2" charset="0"/>
                  <a:cs typeface="NikoshBAN" pitchFamily="2" charset="0"/>
                </a:rPr>
                <a:t>, Sirajul.pabna@gmail.com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4724400" y="1149627"/>
            <a:ext cx="3429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2130996"/>
            <a:ext cx="358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শ্রে</a:t>
            </a:r>
            <a:r>
              <a:rPr lang="bn-BD" sz="3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ণি : </a:t>
            </a:r>
            <a:r>
              <a:rPr lang="en-US" sz="3200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অষ্টম</a:t>
            </a:r>
            <a:endParaRPr lang="bn-BD" sz="32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বিষয় :</a:t>
            </a:r>
            <a:r>
              <a:rPr lang="en-US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BD" sz="320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ধ্যা</a:t>
            </a:r>
            <a:r>
              <a:rPr lang="bn-BD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য় :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20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u="sng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সামাজিকীকরণ</a:t>
            </a:r>
            <a:r>
              <a:rPr lang="en-US" sz="3200" u="sng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u="sng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উন্নয়ন</a:t>
            </a:r>
            <a:endParaRPr lang="bn-IN" sz="3200" u="sng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সম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য় : ৫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০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bn-BD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107543" y="754743"/>
            <a:ext cx="941313" cy="5544457"/>
          </a:xfrm>
          <a:custGeom>
            <a:avLst/>
            <a:gdLst>
              <a:gd name="connsiteX0" fmla="*/ 0 w 941313"/>
              <a:gd name="connsiteY0" fmla="*/ 0 h 5544457"/>
              <a:gd name="connsiteX1" fmla="*/ 522514 w 941313"/>
              <a:gd name="connsiteY1" fmla="*/ 957943 h 5544457"/>
              <a:gd name="connsiteX2" fmla="*/ 130628 w 941313"/>
              <a:gd name="connsiteY2" fmla="*/ 2017486 h 5544457"/>
              <a:gd name="connsiteX3" fmla="*/ 290286 w 941313"/>
              <a:gd name="connsiteY3" fmla="*/ 3338286 h 5544457"/>
              <a:gd name="connsiteX4" fmla="*/ 769257 w 941313"/>
              <a:gd name="connsiteY4" fmla="*/ 4368800 h 5544457"/>
              <a:gd name="connsiteX5" fmla="*/ 928914 w 941313"/>
              <a:gd name="connsiteY5" fmla="*/ 4963886 h 5544457"/>
              <a:gd name="connsiteX6" fmla="*/ 478971 w 941313"/>
              <a:gd name="connsiteY6" fmla="*/ 5544457 h 5544457"/>
              <a:gd name="connsiteX7" fmla="*/ 478971 w 941313"/>
              <a:gd name="connsiteY7" fmla="*/ 5544457 h 554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1313" h="5544457">
                <a:moveTo>
                  <a:pt x="0" y="0"/>
                </a:moveTo>
                <a:cubicBezTo>
                  <a:pt x="250371" y="310847"/>
                  <a:pt x="500743" y="621695"/>
                  <a:pt x="522514" y="957943"/>
                </a:cubicBezTo>
                <a:cubicBezTo>
                  <a:pt x="544285" y="1294191"/>
                  <a:pt x="169333" y="1620762"/>
                  <a:pt x="130628" y="2017486"/>
                </a:cubicBezTo>
                <a:cubicBezTo>
                  <a:pt x="91923" y="2414210"/>
                  <a:pt x="183848" y="2946400"/>
                  <a:pt x="290286" y="3338286"/>
                </a:cubicBezTo>
                <a:cubicBezTo>
                  <a:pt x="396724" y="3730172"/>
                  <a:pt x="662819" y="4097867"/>
                  <a:pt x="769257" y="4368800"/>
                </a:cubicBezTo>
                <a:cubicBezTo>
                  <a:pt x="875695" y="4639733"/>
                  <a:pt x="977295" y="4767943"/>
                  <a:pt x="928914" y="4963886"/>
                </a:cubicBezTo>
                <a:cubicBezTo>
                  <a:pt x="880533" y="5159829"/>
                  <a:pt x="478971" y="5544457"/>
                  <a:pt x="478971" y="5544457"/>
                </a:cubicBezTo>
                <a:lnTo>
                  <a:pt x="478971" y="5544457"/>
                </a:lnTo>
              </a:path>
            </a:pathLst>
          </a:custGeom>
          <a:noFill/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8382000" cy="567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3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620000" cy="4826000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8083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132833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1700" y="661112"/>
            <a:ext cx="4876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</a:t>
            </a:r>
            <a:r>
              <a:rPr lang="en-US" sz="48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endParaRPr lang="en-US" sz="4800" b="1" u="sng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1424" y="4495800"/>
            <a:ext cx="4357352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7300" y="5360313"/>
            <a:ext cx="6705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indent="-342900"/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693" y="2020388"/>
            <a:ext cx="3452814" cy="20906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167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1236730"/>
            <a:ext cx="3419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200" y="4800600"/>
            <a:ext cx="1353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769090"/>
            <a:ext cx="3859378" cy="25682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61" y="3366360"/>
            <a:ext cx="3824639" cy="2868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60030" y="5029200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স্থানীয়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46" y="1735894"/>
            <a:ext cx="6523509" cy="25765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4400" y="430827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8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454" y="1524000"/>
            <a:ext cx="5715000" cy="3333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79969" y="5105400"/>
            <a:ext cx="2375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সমবয়সী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সঙ্গী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6054" y="3048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2644" y="5562600"/>
            <a:ext cx="25106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20" y="1447800"/>
            <a:ext cx="6611471" cy="3962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90600" y="402104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5774" y="5410200"/>
            <a:ext cx="33169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6055" y="152400"/>
            <a:ext cx="75438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01371" y="1828800"/>
            <a:ext cx="7733167" cy="3124200"/>
            <a:chOff x="801372" y="1676400"/>
            <a:chExt cx="7733167" cy="31242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372" y="1676400"/>
              <a:ext cx="7733167" cy="31242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895600" y="3810000"/>
              <a:ext cx="3430824" cy="838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430827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50" y="1828800"/>
            <a:ext cx="4762500" cy="3362325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191000" y="5486400"/>
            <a:ext cx="1401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অনুকরণ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71500" y="448017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8187" y="5911772"/>
            <a:ext cx="165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অভিভাবন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r="7500"/>
          <a:stretch/>
        </p:blipFill>
        <p:spPr>
          <a:xfrm>
            <a:off x="1219200" y="1579096"/>
            <a:ext cx="6248400" cy="4009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36298" y="5791200"/>
            <a:ext cx="2071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অঙ্গীভূতকরণ</a:t>
            </a:r>
            <a:endParaRPr lang="en-US" sz="3600" b="1" dirty="0"/>
          </a:p>
        </p:txBody>
      </p:sp>
      <p:sp>
        <p:nvSpPr>
          <p:cNvPr id="8" name="Rectangle 7"/>
          <p:cNvSpPr/>
          <p:nvPr/>
        </p:nvSpPr>
        <p:spPr>
          <a:xfrm>
            <a:off x="914399" y="6096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85" y="1647594"/>
            <a:ext cx="6905625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73711" y="320813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9682" y="5281256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ভাষা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36" t="40323" b="7143"/>
          <a:stretch/>
        </p:blipFill>
        <p:spPr>
          <a:xfrm>
            <a:off x="2286000" y="1295400"/>
            <a:ext cx="4796589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ecision 12"/>
          <p:cNvSpPr/>
          <p:nvPr/>
        </p:nvSpPr>
        <p:spPr>
          <a:xfrm>
            <a:off x="4572000" y="1820823"/>
            <a:ext cx="2987040" cy="1524000"/>
          </a:xfrm>
          <a:prstGeom prst="flowChartDecision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2201823"/>
            <a:ext cx="2362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914400" y="0"/>
            <a:ext cx="5516880" cy="5745480"/>
          </a:xfrm>
          <a:custGeom>
            <a:avLst/>
            <a:gdLst>
              <a:gd name="connsiteX0" fmla="*/ 0 w 5516880"/>
              <a:gd name="connsiteY0" fmla="*/ 5745480 h 5745480"/>
              <a:gd name="connsiteX1" fmla="*/ 838200 w 5516880"/>
              <a:gd name="connsiteY1" fmla="*/ 2849880 h 5745480"/>
              <a:gd name="connsiteX2" fmla="*/ 2727960 w 5516880"/>
              <a:gd name="connsiteY2" fmla="*/ 1859280 h 5745480"/>
              <a:gd name="connsiteX3" fmla="*/ 3383280 w 5516880"/>
              <a:gd name="connsiteY3" fmla="*/ 594360 h 5745480"/>
              <a:gd name="connsiteX4" fmla="*/ 5516880 w 5516880"/>
              <a:gd name="connsiteY4" fmla="*/ 0 h 5745480"/>
              <a:gd name="connsiteX5" fmla="*/ 5516880 w 5516880"/>
              <a:gd name="connsiteY5" fmla="*/ 0 h 574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6880" h="5745480">
                <a:moveTo>
                  <a:pt x="0" y="5745480"/>
                </a:moveTo>
                <a:cubicBezTo>
                  <a:pt x="191770" y="4621530"/>
                  <a:pt x="383540" y="3497580"/>
                  <a:pt x="838200" y="2849880"/>
                </a:cubicBezTo>
                <a:cubicBezTo>
                  <a:pt x="1292860" y="2202180"/>
                  <a:pt x="2303780" y="2235200"/>
                  <a:pt x="2727960" y="1859280"/>
                </a:cubicBezTo>
                <a:cubicBezTo>
                  <a:pt x="3152140" y="1483360"/>
                  <a:pt x="2918460" y="904240"/>
                  <a:pt x="3383280" y="594360"/>
                </a:cubicBezTo>
                <a:cubicBezTo>
                  <a:pt x="3848100" y="284480"/>
                  <a:pt x="5516880" y="0"/>
                  <a:pt x="5516880" y="0"/>
                </a:cubicBezTo>
                <a:lnTo>
                  <a:pt x="5516880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76400" y="3531602"/>
            <a:ext cx="7315200" cy="20159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অপরজনের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আচার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আচরন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হুবহু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নকল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করাকে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ক।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অনুসরণ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খ।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প্রক্ষেপন</a:t>
            </a:r>
            <a:endParaRPr lang="en-US" sz="25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গ।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অনুকরণ</a:t>
            </a:r>
            <a:endParaRPr lang="en-US" sz="25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ঘ।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অভিভাবন</a:t>
            </a:r>
            <a:endParaRPr lang="en-US" sz="2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Sun 1"/>
          <p:cNvSpPr/>
          <p:nvPr/>
        </p:nvSpPr>
        <p:spPr>
          <a:xfrm>
            <a:off x="2225040" y="457200"/>
            <a:ext cx="1447800" cy="1363623"/>
          </a:xfrm>
          <a:prstGeom prst="sun">
            <a:avLst/>
          </a:prstGeom>
          <a:solidFill>
            <a:srgbClr val="FFFF00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774543" y="5802004"/>
            <a:ext cx="2209800" cy="70086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20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7290" y="4705290"/>
            <a:ext cx="38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ym typeface="Wingdings 2" panose="05020102010507070707" pitchFamily="18" charset="2"/>
              </a:rPr>
              <a:t>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10" grpId="0" animBg="1"/>
      <p:bldP spid="12" grpId="0" animBg="1"/>
      <p:bldP spid="2" grpId="0" animBg="1"/>
      <p:bldP spid="3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457200" y="2022928"/>
            <a:ext cx="6172200" cy="1981200"/>
          </a:xfrm>
          <a:prstGeom prst="roundRect">
            <a:avLst/>
          </a:prstGeom>
          <a:gradFill>
            <a:gsLst>
              <a:gs pos="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4086" y="1117936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124200" y="2502988"/>
            <a:ext cx="5516880" cy="3322320"/>
          </a:xfrm>
          <a:custGeom>
            <a:avLst/>
            <a:gdLst>
              <a:gd name="connsiteX0" fmla="*/ 0 w 5516880"/>
              <a:gd name="connsiteY0" fmla="*/ 3322320 h 3322320"/>
              <a:gd name="connsiteX1" fmla="*/ 883920 w 5516880"/>
              <a:gd name="connsiteY1" fmla="*/ 2438400 h 3322320"/>
              <a:gd name="connsiteX2" fmla="*/ 2529840 w 5516880"/>
              <a:gd name="connsiteY2" fmla="*/ 2179320 h 3322320"/>
              <a:gd name="connsiteX3" fmla="*/ 3596640 w 5516880"/>
              <a:gd name="connsiteY3" fmla="*/ 1767840 h 3322320"/>
              <a:gd name="connsiteX4" fmla="*/ 4312920 w 5516880"/>
              <a:gd name="connsiteY4" fmla="*/ 487680 h 3322320"/>
              <a:gd name="connsiteX5" fmla="*/ 5516880 w 5516880"/>
              <a:gd name="connsiteY5" fmla="*/ 0 h 332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6880" h="3322320">
                <a:moveTo>
                  <a:pt x="0" y="3322320"/>
                </a:moveTo>
                <a:cubicBezTo>
                  <a:pt x="231140" y="2975610"/>
                  <a:pt x="462280" y="2628900"/>
                  <a:pt x="883920" y="2438400"/>
                </a:cubicBezTo>
                <a:cubicBezTo>
                  <a:pt x="1305560" y="2247900"/>
                  <a:pt x="2077720" y="2291080"/>
                  <a:pt x="2529840" y="2179320"/>
                </a:cubicBezTo>
                <a:cubicBezTo>
                  <a:pt x="2981960" y="2067560"/>
                  <a:pt x="3299460" y="2049780"/>
                  <a:pt x="3596640" y="1767840"/>
                </a:cubicBezTo>
                <a:cubicBezTo>
                  <a:pt x="3893820" y="1485900"/>
                  <a:pt x="3992880" y="782320"/>
                  <a:pt x="4312920" y="487680"/>
                </a:cubicBezTo>
                <a:cubicBezTo>
                  <a:pt x="4632960" y="193040"/>
                  <a:pt x="5074920" y="96520"/>
                  <a:pt x="5516880" y="0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410200" y="4926149"/>
            <a:ext cx="2895600" cy="1676400"/>
            <a:chOff x="914400" y="304800"/>
            <a:chExt cx="2895600" cy="1676400"/>
          </a:xfrm>
        </p:grpSpPr>
        <p:sp>
          <p:nvSpPr>
            <p:cNvPr id="13" name="Rectangle 12"/>
            <p:cNvSpPr/>
            <p:nvPr/>
          </p:nvSpPr>
          <p:spPr>
            <a:xfrm>
              <a:off x="1143000" y="1676400"/>
              <a:ext cx="1752600" cy="152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  <p:sp>
          <p:nvSpPr>
            <p:cNvPr id="11" name="Cloud 10"/>
            <p:cNvSpPr/>
            <p:nvPr/>
          </p:nvSpPr>
          <p:spPr>
            <a:xfrm>
              <a:off x="914400" y="304800"/>
              <a:ext cx="1600200" cy="609600"/>
            </a:xfrm>
            <a:prstGeom prst="cloud">
              <a:avLst/>
            </a:prstGeom>
            <a:solidFill>
              <a:schemeClr val="bg2">
                <a:lumMod val="9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  <p:sp>
          <p:nvSpPr>
            <p:cNvPr id="5" name="Right Arrow 4"/>
            <p:cNvSpPr/>
            <p:nvPr/>
          </p:nvSpPr>
          <p:spPr>
            <a:xfrm rot="16200000">
              <a:off x="1600200" y="152400"/>
              <a:ext cx="990600" cy="2057400"/>
            </a:xfrm>
            <a:prstGeom prst="rightArrow">
              <a:avLst>
                <a:gd name="adj1" fmla="val 87037"/>
                <a:gd name="adj2" fmla="val 50000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  <p:sp>
          <p:nvSpPr>
            <p:cNvPr id="6" name="Right Arrow 5"/>
            <p:cNvSpPr/>
            <p:nvPr/>
          </p:nvSpPr>
          <p:spPr>
            <a:xfrm rot="16200000">
              <a:off x="2247900" y="266700"/>
              <a:ext cx="1066800" cy="2057400"/>
            </a:xfrm>
            <a:prstGeom prst="rightArrow">
              <a:avLst>
                <a:gd name="adj1" fmla="val 84074"/>
                <a:gd name="adj2" fmla="val 50000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28800" y="1828800"/>
              <a:ext cx="1905000" cy="152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590800" y="1447800"/>
              <a:ext cx="381000" cy="381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olaimanLipi" pitchFamily="66" charset="0"/>
                <a:cs typeface="SolaimanLipi" pitchFamily="66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85800" y="2470127"/>
            <a:ext cx="571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সমবয়সী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সঙ্গী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সামাজিকীকরণ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/>
      <p:bldP spid="10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ro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819400"/>
            <a:ext cx="5667720" cy="3771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75 L -0.00156 -0.4083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b="1" dirty="0" smtClean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  <a:latin typeface="SolaimanLipi" pitchFamily="66" charset="0"/>
            <a:cs typeface="SolaimanLipi" pitchFamily="66" charset="0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178</Words>
  <Application>Microsoft Office PowerPoint</Application>
  <PresentationFormat>On-screen Show (4:3)</PresentationFormat>
  <Paragraphs>51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MoolBoran</vt:lpstr>
      <vt:lpstr>NikoshBAN</vt:lpstr>
      <vt:lpstr>SolaimanLipi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ROAD PARK</dc:creator>
  <cp:lastModifiedBy>Sirajul Haque</cp:lastModifiedBy>
  <cp:revision>265</cp:revision>
  <dcterms:created xsi:type="dcterms:W3CDTF">2017-09-19T13:48:12Z</dcterms:created>
  <dcterms:modified xsi:type="dcterms:W3CDTF">2019-10-27T17:08:21Z</dcterms:modified>
</cp:coreProperties>
</file>