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1" r:id="rId6"/>
    <p:sldId id="276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Desktop\rupa\boishakh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62484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5105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ownloads\Desktop\rupa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3429000" cy="2571750"/>
          </a:xfrm>
          <a:prstGeom prst="rect">
            <a:avLst/>
          </a:prstGeom>
          <a:noFill/>
        </p:spPr>
      </p:pic>
      <p:pic>
        <p:nvPicPr>
          <p:cNvPr id="5123" name="Picture 3" descr="C:\Users\Acer\Downloads\Desktop\rupa\autumn in 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0"/>
            <a:ext cx="3581400" cy="2686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42672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ownloads\Desktop\rupa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3200400" cy="3238500"/>
          </a:xfrm>
          <a:prstGeom prst="rect">
            <a:avLst/>
          </a:prstGeom>
          <a:noFill/>
        </p:spPr>
      </p:pic>
      <p:pic>
        <p:nvPicPr>
          <p:cNvPr id="6147" name="Picture 3" descr="C:\Users\Acer\Downloads\Desktop\rupa\PG_064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4577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257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ownloads\Desktop\rupa\bangladesh-cold-weather-2011-1-10-3-50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1"/>
            <a:ext cx="4571999" cy="3046094"/>
          </a:xfrm>
          <a:prstGeom prst="rect">
            <a:avLst/>
          </a:prstGeom>
          <a:noFill/>
        </p:spPr>
      </p:pic>
      <p:pic>
        <p:nvPicPr>
          <p:cNvPr id="7171" name="Picture 3" descr="C:\Users\Acer\Downloads\Desktop\rupa\dateju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1"/>
            <a:ext cx="32766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4800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Desktop\rupa\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685801"/>
            <a:ext cx="4130040" cy="2903934"/>
          </a:xfrm>
          <a:prstGeom prst="rect">
            <a:avLst/>
          </a:prstGeom>
          <a:noFill/>
        </p:spPr>
      </p:pic>
      <p:pic>
        <p:nvPicPr>
          <p:cNvPr id="1027" name="Picture 3" descr="C:\Users\Acer\Downloads\Desktop\rupa\index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0"/>
            <a:ext cx="3810000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4343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00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7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72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6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6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ownloads\Desktop\rupa\1356292648-bangladesh-is-hit-by-the-first-cold-wave-of-the-season_1692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562600" cy="370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029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জাড়-শীত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47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ষড়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ঋতু-বাংলাদেশ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ষড়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447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505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343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পূরণঃ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03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১।হেমন্ত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২।আকাশে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----------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82542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লাজুক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4038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ছুটোছুটি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26771 0.1129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38 -0.02408 L -0.40104 -0.124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33400" y="304800"/>
            <a:ext cx="4038600" cy="1706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সম্পাদনায়</a:t>
            </a:r>
            <a:endParaRPr kumimoji="0" lang="en-US" sz="8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229600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আব্দুল্যা আল মাছুম বিল্যাহ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৪৬ নং রামচন্দ্রপুর সরকারি প্রাথমিক বিদ্যালয়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মহেশপুর, ঝিনাইদহ।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7200"/>
            <a:ext cx="27432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মোষের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44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514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আসা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150" y="3581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শিং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1800" y="2819400"/>
            <a:ext cx="2419350" cy="116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48000" y="2895600"/>
            <a:ext cx="2514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71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667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১।বাংলাদেশে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আসে-যায়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657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২।বছরের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_thanks_c-2.jp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381000" y="381000"/>
            <a:ext cx="82296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1430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895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87959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553361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হাঁটে।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১।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২।বাংলাদেশের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124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ownloads\Desktop\rupa\PG_68897.jpg"/>
          <p:cNvPicPr>
            <a:picLocks noChangeAspect="1" noChangeArrowheads="1"/>
          </p:cNvPicPr>
          <p:nvPr/>
        </p:nvPicPr>
        <p:blipFill>
          <a:blip r:embed="rId2"/>
          <a:srcRect b="18000"/>
          <a:stretch>
            <a:fillRect/>
          </a:stretch>
        </p:blipFill>
        <p:spPr bwMode="auto">
          <a:xfrm>
            <a:off x="1714500" y="1524000"/>
            <a:ext cx="5715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wnloads\Desktop\rupa\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8293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Desktop\rupa\1366655316-bangladeshi-pm-calls-on-world-to-come-forward-to-fight-climate-change_1985489.jpg"/>
          <p:cNvPicPr>
            <a:picLocks noChangeAspect="1" noChangeArrowheads="1"/>
          </p:cNvPicPr>
          <p:nvPr/>
        </p:nvPicPr>
        <p:blipFill>
          <a:blip r:embed="rId2"/>
          <a:srcRect r="1200"/>
          <a:stretch>
            <a:fillRect/>
          </a:stretch>
        </p:blipFill>
        <p:spPr bwMode="auto">
          <a:xfrm rot="60000">
            <a:off x="1851222" y="274583"/>
            <a:ext cx="5292345" cy="2615708"/>
          </a:xfrm>
          <a:prstGeom prst="rect">
            <a:avLst/>
          </a:prstGeom>
          <a:noFill/>
        </p:spPr>
      </p:pic>
      <p:pic>
        <p:nvPicPr>
          <p:cNvPr id="3075" name="Picture 3" descr="C:\Users\Acer\Downloads\Desktop\rupa\image_143_28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00400"/>
            <a:ext cx="2514600" cy="2743200"/>
          </a:xfrm>
          <a:prstGeom prst="rect">
            <a:avLst/>
          </a:prstGeom>
          <a:noFill/>
        </p:spPr>
      </p:pic>
      <p:pic>
        <p:nvPicPr>
          <p:cNvPr id="3076" name="Picture 4" descr="C:\Users\Acer\Downloads\Desktop\rupa\mango-tree-97428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00400"/>
            <a:ext cx="2090737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60270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Desktop\rupa\1372994915-rain-in-bangladesh_2103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537965" cy="2286000"/>
          </a:xfrm>
          <a:prstGeom prst="rect">
            <a:avLst/>
          </a:prstGeom>
          <a:noFill/>
        </p:spPr>
      </p:pic>
      <p:pic>
        <p:nvPicPr>
          <p:cNvPr id="4100" name="Picture 4" descr="C:\Users\Acer\Downloads\Desktop\rupa\rainy-wallpaper7.jpg"/>
          <p:cNvPicPr preferRelativeResize="0">
            <a:picLocks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105400" y="1752600"/>
            <a:ext cx="3657600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257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155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palash</dc:creator>
  <cp:lastModifiedBy>PC</cp:lastModifiedBy>
  <cp:revision>58</cp:revision>
  <dcterms:created xsi:type="dcterms:W3CDTF">2006-08-16T00:00:00Z</dcterms:created>
  <dcterms:modified xsi:type="dcterms:W3CDTF">2019-10-28T19:35:40Z</dcterms:modified>
</cp:coreProperties>
</file>