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56" r:id="rId5"/>
    <p:sldId id="261" r:id="rId6"/>
    <p:sldId id="257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</a:t>
            </a:r>
            <a:r>
              <a:rPr lang="bn-BD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চ্ছা</a:t>
            </a:r>
            <a:r>
              <a:rPr lang="en-US" sz="72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লামুআলাইকুম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562600"/>
            <a:ext cx="8610600" cy="110799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সবাইকে গোলাপ ফুলের শুভেচ্ছা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E:\Picture\FLOWER\Rose\FB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10600" cy="40144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533400" y="304800"/>
            <a:ext cx="4038600" cy="1706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সম্পাদনায়</a:t>
            </a:r>
            <a:endParaRPr kumimoji="0" lang="en-US" sz="80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3581400"/>
            <a:ext cx="8229600" cy="280076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মোঃ আব্দুল্যা আল মাছুম বিল্যাহ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 শিক্ষক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৪৬ নং রামচন্দ্রপুর সরকারি প্রাথমিক বিদ্যালয় </a:t>
            </a:r>
          </a:p>
          <a:p>
            <a:pPr algn="ctr"/>
            <a:r>
              <a:rPr lang="bn-BD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মহেশপুর, ঝিনাইদহ।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mage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457200"/>
            <a:ext cx="2743200" cy="2057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914400" y="685800"/>
            <a:ext cx="7391400" cy="2590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bn-BD" sz="8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পঞ্চম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066800" y="3886200"/>
            <a:ext cx="7239000" cy="26670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প্রাথমিক </a:t>
            </a:r>
            <a:r>
              <a:rPr lang="bn-IN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গণিত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914400"/>
            <a:ext cx="6934200" cy="264687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 জ্যামিতি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267200"/>
            <a:ext cx="7315200" cy="1107996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   পাঠের শিরোনামঃ বৃত্ত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457200"/>
            <a:ext cx="4571999" cy="186204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3200400"/>
            <a:ext cx="8305800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১.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বৃত্ত আকঁতে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বৃত্তের চাপ,জ্যা,ব্যাস ও ব্যাসার্ধ এবং এদের চিহ্নিত করতে পারবে।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Connector 1"/>
          <p:cNvSpPr/>
          <p:nvPr/>
        </p:nvSpPr>
        <p:spPr>
          <a:xfrm>
            <a:off x="2057400" y="533400"/>
            <a:ext cx="4038600" cy="3962400"/>
          </a:xfrm>
          <a:prstGeom prst="flowChartConnector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050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4038600" y="25146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7600" y="25908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কেন্দ্র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 flipH="1">
            <a:off x="2057400" y="2514600"/>
            <a:ext cx="40386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114800" y="1219200"/>
            <a:ext cx="1447800" cy="1295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248400" y="1447800"/>
            <a:ext cx="685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ight Brace 11"/>
          <p:cNvSpPr/>
          <p:nvPr/>
        </p:nvSpPr>
        <p:spPr>
          <a:xfrm>
            <a:off x="6019800" y="1143000"/>
            <a:ext cx="1524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086600" y="1143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পরিধি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ight Brace 13"/>
          <p:cNvSpPr/>
          <p:nvPr/>
        </p:nvSpPr>
        <p:spPr>
          <a:xfrm rot="16200000">
            <a:off x="3981450" y="1657350"/>
            <a:ext cx="190500" cy="1295400"/>
          </a:xfrm>
          <a:prstGeom prst="rightBrace">
            <a:avLst>
              <a:gd name="adj1" fmla="val 8333"/>
              <a:gd name="adj2" fmla="val 510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505200" y="17526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ight Brace 15"/>
          <p:cNvSpPr/>
          <p:nvPr/>
        </p:nvSpPr>
        <p:spPr>
          <a:xfrm rot="13475178">
            <a:off x="4664341" y="1164947"/>
            <a:ext cx="157841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 rot="18642114">
            <a:off x="3998506" y="988462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ব্যাসার্ধ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2286000" y="3429000"/>
            <a:ext cx="35814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81400" y="3352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জ্যা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67000" y="47244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চিত্রঃবৃত্ত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40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4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4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155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1155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1155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6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6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  <p:bldP spid="12" grpId="0" animBg="1"/>
      <p:bldP spid="13" grpId="0"/>
      <p:bldP spid="14" grpId="0" animBg="1"/>
      <p:bldP spid="15" grpId="0"/>
      <p:bldP spid="16" grpId="0" animBg="1"/>
      <p:bldP spid="18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685800"/>
            <a:ext cx="4876800" cy="186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15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895600"/>
            <a:ext cx="6019800" cy="144655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৩ সেঃ মিঃ বিশিষ্ট একটি হৃত্ত আঁক এবং বিভিন্ন অংশ চিহ্নিত  কর।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68598-736514-blank-postcard-christmas-balls-and-fir-tree-isolated-on-white-background.jpg"/>
          <p:cNvPicPr>
            <a:picLocks noChangeAspect="1"/>
          </p:cNvPicPr>
          <p:nvPr/>
        </p:nvPicPr>
        <p:blipFill>
          <a:blip r:embed="rId2"/>
          <a:srcRect l="17822" t="22812" r="27723" b="31564"/>
          <a:stretch>
            <a:fillRect/>
          </a:stretch>
        </p:blipFill>
        <p:spPr>
          <a:xfrm>
            <a:off x="0" y="24246"/>
            <a:ext cx="9143999" cy="68095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76400" y="1371600"/>
            <a:ext cx="32766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3124200"/>
            <a:ext cx="32004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b="1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76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31</cp:revision>
  <dcterms:created xsi:type="dcterms:W3CDTF">2006-08-16T00:00:00Z</dcterms:created>
  <dcterms:modified xsi:type="dcterms:W3CDTF">2019-06-20T06:00:54Z</dcterms:modified>
</cp:coreProperties>
</file>