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76" r:id="rId6"/>
    <p:sldId id="277" r:id="rId7"/>
    <p:sldId id="261" r:id="rId8"/>
    <p:sldId id="262" r:id="rId9"/>
    <p:sldId id="263" r:id="rId10"/>
    <p:sldId id="264" r:id="rId11"/>
    <p:sldId id="271" r:id="rId12"/>
    <p:sldId id="266" r:id="rId13"/>
    <p:sldId id="272" r:id="rId14"/>
    <p:sldId id="268" r:id="rId15"/>
    <p:sldId id="269" r:id="rId16"/>
    <p:sldId id="270" r:id="rId17"/>
    <p:sldId id="265" r:id="rId18"/>
    <p:sldId id="274" r:id="rId19"/>
    <p:sldId id="273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0DB2-541E-4569-910F-593F02765FB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68E5-A376-4D80-9DB6-F91BC9682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3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0DB2-541E-4569-910F-593F02765FB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68E5-A376-4D80-9DB6-F91BC9682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0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0DB2-541E-4569-910F-593F02765FB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68E5-A376-4D80-9DB6-F91BC9682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4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0DB2-541E-4569-910F-593F02765FB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68E5-A376-4D80-9DB6-F91BC9682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3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0DB2-541E-4569-910F-593F02765FB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68E5-A376-4D80-9DB6-F91BC9682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1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0DB2-541E-4569-910F-593F02765FB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68E5-A376-4D80-9DB6-F91BC9682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1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0DB2-541E-4569-910F-593F02765FB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68E5-A376-4D80-9DB6-F91BC9682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73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0DB2-541E-4569-910F-593F02765FB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68E5-A376-4D80-9DB6-F91BC9682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9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0DB2-541E-4569-910F-593F02765FB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68E5-A376-4D80-9DB6-F91BC9682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11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0DB2-541E-4569-910F-593F02765FB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68E5-A376-4D80-9DB6-F91BC9682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60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0DB2-541E-4569-910F-593F02765FB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68E5-A376-4D80-9DB6-F91BC9682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84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80DB2-541E-4569-910F-593F02765FB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E68E5-A376-4D80-9DB6-F91BC9682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1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94958" y="111551"/>
            <a:ext cx="5827832" cy="1446550"/>
          </a:xfrm>
          <a:prstGeom prst="rect">
            <a:avLst/>
          </a:prstGeom>
          <a:solidFill>
            <a:srgbClr val="92D050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8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223" y="1785876"/>
            <a:ext cx="4349214" cy="3353450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2" name="Rounded Rectangle 1"/>
          <p:cNvSpPr/>
          <p:nvPr/>
        </p:nvSpPr>
        <p:spPr>
          <a:xfrm flipV="1">
            <a:off x="2899067" y="1785876"/>
            <a:ext cx="6393866" cy="350786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7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" y="2579540"/>
            <a:ext cx="919859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09481" y="1562669"/>
            <a:ext cx="59367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65929" y="4401403"/>
            <a:ext cx="55819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85146" y="4107976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794078" y="3821373"/>
            <a:ext cx="1842448" cy="11600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862316" y="2285944"/>
            <a:ext cx="1924335" cy="15354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ircle-x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225083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8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0px-Pink_triangle_up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1838" y="1100202"/>
            <a:ext cx="5022167" cy="44647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46584" y="5288340"/>
            <a:ext cx="66258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Triangle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7089" y="323557"/>
            <a:ext cx="5852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722"/>
            <a:ext cx="82978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Triangle</a:t>
            </a:r>
          </a:p>
          <a:p>
            <a:endParaRPr lang="en-US" sz="96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148919" y="1801588"/>
            <a:ext cx="2961564" cy="178777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974006" y="832513"/>
            <a:ext cx="3179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10483" y="4288599"/>
            <a:ext cx="48313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Angle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48919" y="3589361"/>
            <a:ext cx="2961564" cy="148406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2000px-Pink_triangle_up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714" y="197232"/>
            <a:ext cx="2888344" cy="256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8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0965" y="4976168"/>
            <a:ext cx="90314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Rectangle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7486" y="275771"/>
            <a:ext cx="7358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this</a:t>
            </a:r>
            <a:r>
              <a:rPr lang="en-US" sz="4800" dirty="0"/>
              <a:t>?</a:t>
            </a:r>
          </a:p>
        </p:txBody>
      </p:sp>
      <p:pic>
        <p:nvPicPr>
          <p:cNvPr id="7" name="Picture 6" descr="Rect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629" y="952050"/>
            <a:ext cx="7068456" cy="4178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93075"/>
            <a:ext cx="9799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Rectangle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83188" y="1023415"/>
            <a:ext cx="43126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Rect</a:t>
            </a: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3188" y="4162735"/>
            <a:ext cx="48040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Angle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899546" y="1808245"/>
            <a:ext cx="2320120" cy="174017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988256" y="3534882"/>
            <a:ext cx="2347415" cy="125570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Rect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078"/>
            <a:ext cx="302895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6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f0000 Color Square RGB R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0486" y="604910"/>
            <a:ext cx="4009291" cy="400929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263705" y="4487594"/>
            <a:ext cx="76246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rcle-x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494" y="627463"/>
            <a:ext cx="4600135" cy="46001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6362" y="4905048"/>
            <a:ext cx="88626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Circle</a:t>
            </a:r>
          </a:p>
          <a:p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67" y="-95534"/>
            <a:ext cx="6217483" cy="55273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2883" y="5172501"/>
            <a:ext cx="75472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Triangle</a:t>
            </a:r>
          </a:p>
          <a:p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95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ct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868" y="267286"/>
            <a:ext cx="9051652" cy="53512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9298" y="4642338"/>
            <a:ext cx="65555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Rectangle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0px-Pink_triangle_up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36773" y="1012873"/>
            <a:ext cx="1534946" cy="1364567"/>
          </a:xfrm>
          <a:prstGeom prst="rect">
            <a:avLst/>
          </a:prstGeom>
        </p:spPr>
      </p:pic>
      <p:pic>
        <p:nvPicPr>
          <p:cNvPr id="3" name="Picture 2" descr="ff0000 Color Square RGB R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51962" y="2664655"/>
            <a:ext cx="1246163" cy="1246163"/>
          </a:xfrm>
          <a:prstGeom prst="rect">
            <a:avLst/>
          </a:prstGeom>
        </p:spPr>
      </p:pic>
      <p:pic>
        <p:nvPicPr>
          <p:cNvPr id="4" name="Picture 3" descr="circle-xx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5691" y="4051497"/>
            <a:ext cx="1252024" cy="1252024"/>
          </a:xfrm>
          <a:prstGeom prst="rect">
            <a:avLst/>
          </a:prstGeom>
        </p:spPr>
      </p:pic>
      <p:pic>
        <p:nvPicPr>
          <p:cNvPr id="5" name="Picture 4" descr="RectI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3698" y="5320517"/>
            <a:ext cx="3028950" cy="1790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2709" y="2123452"/>
            <a:ext cx="713232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Circle</a:t>
            </a:r>
          </a:p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Rectangle</a:t>
            </a:r>
          </a:p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Square</a:t>
            </a:r>
          </a:p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Triangle</a:t>
            </a:r>
          </a:p>
          <a:p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8296" y="773722"/>
            <a:ext cx="67102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and  Match:</a:t>
            </a:r>
          </a:p>
          <a:p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940148" y="2799471"/>
            <a:ext cx="6288258" cy="173032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037427" y="3742006"/>
            <a:ext cx="5205047" cy="25743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362178" y="3319975"/>
            <a:ext cx="5852160" cy="140677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488787" y="2349305"/>
            <a:ext cx="5838093" cy="336217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02523" y="182880"/>
            <a:ext cx="7624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Cheking</a:t>
            </a:r>
            <a:r>
              <a:rPr lang="en-US" sz="4000" dirty="0"/>
              <a:t> learning: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1" y="177421"/>
            <a:ext cx="10950052" cy="1446550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Teacher’s</a:t>
            </a:r>
            <a:r>
              <a:rPr lang="en-US" sz="8800" dirty="0"/>
              <a:t> Introducing: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4360" y="2136338"/>
            <a:ext cx="5576417" cy="258532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Md.Rashidul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Islam</a:t>
            </a:r>
          </a:p>
          <a:p>
            <a:pPr algn="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 teacher</a:t>
            </a:r>
          </a:p>
          <a:p>
            <a:pPr algn="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Nalukabari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gps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9407DF-5A63-43C9-A02F-5F456ECBA0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992" y="2136338"/>
            <a:ext cx="3191936" cy="258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9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730326" y="267286"/>
            <a:ext cx="8961120" cy="2166425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" name="TextBox 2"/>
          <p:cNvSpPr txBox="1"/>
          <p:nvPr/>
        </p:nvSpPr>
        <p:spPr>
          <a:xfrm>
            <a:off x="3108960" y="604911"/>
            <a:ext cx="731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to all</a:t>
            </a:r>
          </a:p>
        </p:txBody>
      </p:sp>
      <p:pic>
        <p:nvPicPr>
          <p:cNvPr id="7" name="Picture 6" descr="water_lily_animated_by_okii_chan-d3ftz4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728" y="2566181"/>
            <a:ext cx="4003724" cy="400372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1629" y="345221"/>
            <a:ext cx="10481481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600" dirty="0"/>
              <a:t>Lesson 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Introducing</a:t>
            </a:r>
            <a:endParaRPr lang="en-US" sz="9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581708" y="1914881"/>
            <a:ext cx="10481481" cy="5417714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29886" y="2038415"/>
            <a:ext cx="759326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Class: Two</a:t>
            </a:r>
          </a:p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</a:p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Unite:19</a:t>
            </a:r>
          </a:p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Lesson:1-3               Time: 45minutes</a:t>
            </a:r>
          </a:p>
        </p:txBody>
      </p:sp>
    </p:spTree>
    <p:extLst>
      <p:ext uri="{BB962C8B-B14F-4D97-AF65-F5344CB8AC3E}">
        <p14:creationId xmlns:p14="http://schemas.microsoft.com/office/powerpoint/2010/main" val="194693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59976" y="73549"/>
            <a:ext cx="10781731" cy="15764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07187" y="138516"/>
            <a:ext cx="94988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 outcomes: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668739" y="1980812"/>
            <a:ext cx="11366307" cy="4747534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903024" y="1835791"/>
            <a:ext cx="113071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to:   </a:t>
            </a:r>
          </a:p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1.1.1.become familiar with English sounds by listening to common English words.</a:t>
            </a:r>
          </a:p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1.1.2 Say simple words and phrases with proper sounds and tress.</a:t>
            </a:r>
          </a:p>
        </p:txBody>
      </p:sp>
    </p:spTree>
    <p:extLst>
      <p:ext uri="{BB962C8B-B14F-4D97-AF65-F5344CB8AC3E}">
        <p14:creationId xmlns:p14="http://schemas.microsoft.com/office/powerpoint/2010/main" val="158462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0px-Pink_triangle_up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7786" y="1151720"/>
            <a:ext cx="3151163" cy="2801384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3" name="Picture 2" descr="circle-x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053" y="876699"/>
            <a:ext cx="2438400" cy="2438400"/>
          </a:xfrm>
          <a:prstGeom prst="rect">
            <a:avLst/>
          </a:prstGeom>
        </p:spPr>
      </p:pic>
      <p:pic>
        <p:nvPicPr>
          <p:cNvPr id="4" name="Picture 3" descr="ff0000 Color Square RGB R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0403" y="4557932"/>
            <a:ext cx="2300068" cy="2300068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5" name="Picture 4" descr="RectI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0073" y="4189388"/>
            <a:ext cx="5137317" cy="30371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8628" y="168813"/>
            <a:ext cx="8989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we see in this picture?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675249" y="225083"/>
            <a:ext cx="10719581" cy="6203852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" name="TextBox 2"/>
          <p:cNvSpPr txBox="1"/>
          <p:nvPr/>
        </p:nvSpPr>
        <p:spPr>
          <a:xfrm>
            <a:off x="1252025" y="2053883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 will learn about….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08958" y="3151165"/>
            <a:ext cx="5486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833" y="1280562"/>
            <a:ext cx="4258732" cy="42587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900149" y="5288340"/>
            <a:ext cx="6209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21834" y="0"/>
            <a:ext cx="6274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 is this?</a:t>
            </a:r>
          </a:p>
        </p:txBody>
      </p:sp>
    </p:spTree>
    <p:extLst>
      <p:ext uri="{BB962C8B-B14F-4D97-AF65-F5344CB8AC3E}">
        <p14:creationId xmlns:p14="http://schemas.microsoft.com/office/powerpoint/2010/main" val="378753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3588" y="2370511"/>
            <a:ext cx="981274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Square</a:t>
            </a:r>
          </a:p>
        </p:txBody>
      </p:sp>
      <p:pic>
        <p:nvPicPr>
          <p:cNvPr id="3" name="Picture 2" descr="ff0000 Color Square RGB R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8948" y="393896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5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914" y="1181687"/>
            <a:ext cx="4088448" cy="40884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5843" y="4844955"/>
            <a:ext cx="889834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Circle</a:t>
            </a:r>
          </a:p>
          <a:p>
            <a:pPr algn="ctr"/>
            <a:endParaRPr lang="en-US" sz="13800" dirty="0"/>
          </a:p>
        </p:txBody>
      </p:sp>
      <p:sp>
        <p:nvSpPr>
          <p:cNvPr id="5" name="TextBox 4"/>
          <p:cNvSpPr txBox="1"/>
          <p:nvPr/>
        </p:nvSpPr>
        <p:spPr>
          <a:xfrm>
            <a:off x="4248443" y="267286"/>
            <a:ext cx="7385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</a:t>
            </a:r>
          </a:p>
        </p:txBody>
      </p:sp>
    </p:spTree>
    <p:extLst>
      <p:ext uri="{BB962C8B-B14F-4D97-AF65-F5344CB8AC3E}">
        <p14:creationId xmlns:p14="http://schemas.microsoft.com/office/powerpoint/2010/main" val="393892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126</Words>
  <Application>Microsoft Office PowerPoint</Application>
  <PresentationFormat>Widescreen</PresentationFormat>
  <Paragraphs>46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DPE</cp:lastModifiedBy>
  <cp:revision>94</cp:revision>
  <dcterms:created xsi:type="dcterms:W3CDTF">2016-02-05T06:07:14Z</dcterms:created>
  <dcterms:modified xsi:type="dcterms:W3CDTF">2019-10-28T13:03:11Z</dcterms:modified>
</cp:coreProperties>
</file>