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7" r:id="rId4"/>
    <p:sldId id="276" r:id="rId5"/>
    <p:sldId id="278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298" r:id="rId16"/>
    <p:sldId id="299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998" y="-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21B5E5-CE8B-4B25-9BE9-45C2317830B7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949D1B-F300-4D18-BDB0-6B405DA9514C}">
      <dgm:prSet custT="1"/>
      <dgm:spPr/>
      <dgm:t>
        <a:bodyPr/>
        <a:lstStyle/>
        <a:p>
          <a:pPr rtl="0"/>
          <a:r>
            <a:rPr lang="en-US" sz="5400" b="1" dirty="0" smtClean="0">
              <a:solidFill>
                <a:srgbClr val="000099"/>
              </a:solidFill>
              <a:latin typeface="SutonnyMJ" pitchFamily="2" charset="0"/>
              <a:cs typeface="SutonnyMJ" pitchFamily="2" charset="0"/>
            </a:rPr>
            <a:t>Z_¨ I †</a:t>
          </a:r>
          <a:r>
            <a:rPr lang="en-US" sz="5400" b="1" dirty="0" err="1" smtClean="0">
              <a:solidFill>
                <a:srgbClr val="000099"/>
              </a:solidFill>
              <a:latin typeface="SutonnyMJ" pitchFamily="2" charset="0"/>
              <a:cs typeface="SutonnyMJ" pitchFamily="2" charset="0"/>
            </a:rPr>
            <a:t>hvMv‡hvM</a:t>
          </a:r>
          <a:r>
            <a:rPr lang="en-US" sz="5400" b="1" dirty="0" smtClean="0">
              <a:solidFill>
                <a:srgbClr val="000099"/>
              </a:solidFill>
              <a:latin typeface="SutonnyMJ" pitchFamily="2" charset="0"/>
              <a:cs typeface="SutonnyMJ" pitchFamily="2" charset="0"/>
            </a:rPr>
            <a:t> cÖhyw³</a:t>
          </a:r>
          <a:endParaRPr lang="en-US" sz="5400" dirty="0">
            <a:solidFill>
              <a:srgbClr val="000099"/>
            </a:solidFill>
            <a:latin typeface="SutonnyMJ" pitchFamily="2" charset="0"/>
            <a:cs typeface="SutonnyMJ" pitchFamily="2" charset="0"/>
          </a:endParaRPr>
        </a:p>
      </dgm:t>
    </dgm:pt>
    <dgm:pt modelId="{2FE05DCE-EA13-4B69-9340-75FEC9855725}" type="parTrans" cxnId="{F6E8125C-0752-4B96-A0E7-268EA5C7BECC}">
      <dgm:prSet/>
      <dgm:spPr/>
      <dgm:t>
        <a:bodyPr/>
        <a:lstStyle/>
        <a:p>
          <a:endParaRPr lang="en-US"/>
        </a:p>
      </dgm:t>
    </dgm:pt>
    <dgm:pt modelId="{DDF7C8A9-6DE3-4693-BF87-B33FEFEA3901}" type="sibTrans" cxnId="{F6E8125C-0752-4B96-A0E7-268EA5C7BECC}">
      <dgm:prSet/>
      <dgm:spPr/>
      <dgm:t>
        <a:bodyPr/>
        <a:lstStyle/>
        <a:p>
          <a:endParaRPr lang="en-US"/>
        </a:p>
      </dgm:t>
    </dgm:pt>
    <dgm:pt modelId="{69168223-CC0E-4D8F-9B06-C0A917A54D30}">
      <dgm:prSet custT="1"/>
      <dgm:spPr/>
      <dgm:t>
        <a:bodyPr/>
        <a:lstStyle/>
        <a:p>
          <a:pPr rtl="0"/>
          <a:r>
            <a:rPr lang="en-US" sz="6000" b="1" dirty="0" err="1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cwVZ</a:t>
          </a:r>
          <a:r>
            <a:rPr lang="en-US" sz="6000" b="1" dirty="0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 </a:t>
          </a:r>
          <a:r>
            <a:rPr lang="en-US" sz="6000" b="1" dirty="0" err="1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Aa¨vq</a:t>
          </a:r>
          <a:r>
            <a:rPr lang="en-US" sz="6000" b="1" dirty="0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 -2|</a:t>
          </a:r>
          <a:endParaRPr lang="en-US" sz="6000" dirty="0">
            <a:solidFill>
              <a:srgbClr val="FF0000"/>
            </a:solidFill>
            <a:latin typeface="SutonnyMJ" pitchFamily="2" charset="0"/>
            <a:cs typeface="SutonnyMJ" pitchFamily="2" charset="0"/>
          </a:endParaRPr>
        </a:p>
      </dgm:t>
    </dgm:pt>
    <dgm:pt modelId="{64AADE50-B1AD-4BC7-9F36-5B6997DA10A4}" type="parTrans" cxnId="{DFA7FA8C-0754-44EF-AD43-837A5D62A830}">
      <dgm:prSet/>
      <dgm:spPr/>
      <dgm:t>
        <a:bodyPr/>
        <a:lstStyle/>
        <a:p>
          <a:endParaRPr lang="en-US"/>
        </a:p>
      </dgm:t>
    </dgm:pt>
    <dgm:pt modelId="{709B158A-0109-4039-BE4E-AC9EBCE7F2CD}" type="sibTrans" cxnId="{DFA7FA8C-0754-44EF-AD43-837A5D62A830}">
      <dgm:prSet/>
      <dgm:spPr/>
      <dgm:t>
        <a:bodyPr/>
        <a:lstStyle/>
        <a:p>
          <a:endParaRPr lang="en-US"/>
        </a:p>
      </dgm:t>
    </dgm:pt>
    <dgm:pt modelId="{9DF3FE44-1DED-40A0-BE3F-8568A894F3CF}">
      <dgm:prSet custT="1"/>
      <dgm:spPr/>
      <dgm:t>
        <a:bodyPr/>
        <a:lstStyle/>
        <a:p>
          <a:pPr rtl="0"/>
          <a:r>
            <a:rPr lang="en-US" sz="6600" b="1" dirty="0" smtClean="0">
              <a:solidFill>
                <a:srgbClr val="00B0F0"/>
              </a:solidFill>
              <a:latin typeface="SutonnyMJ" pitchFamily="2" charset="0"/>
              <a:cs typeface="SutonnyMJ" pitchFamily="2" charset="0"/>
            </a:rPr>
            <a:t>8g †</a:t>
          </a:r>
          <a:r>
            <a:rPr lang="en-US" sz="6600" b="1" dirty="0" err="1" smtClean="0">
              <a:solidFill>
                <a:srgbClr val="00B0F0"/>
              </a:solidFill>
              <a:latin typeface="SutonnyMJ" pitchFamily="2" charset="0"/>
              <a:cs typeface="SutonnyMJ" pitchFamily="2" charset="0"/>
            </a:rPr>
            <a:t>kÖwY</a:t>
          </a:r>
          <a:endParaRPr lang="en-US" sz="6600" b="1" dirty="0">
            <a:solidFill>
              <a:srgbClr val="00B0F0"/>
            </a:solidFill>
            <a:latin typeface="SutonnyMJ" pitchFamily="2" charset="0"/>
            <a:cs typeface="SutonnyMJ" pitchFamily="2" charset="0"/>
          </a:endParaRPr>
        </a:p>
      </dgm:t>
    </dgm:pt>
    <dgm:pt modelId="{E32B4B4E-3CC8-4FC2-A172-D83C6C8087D2}" type="parTrans" cxnId="{5D177D65-50C8-470A-A623-5E63755B3F94}">
      <dgm:prSet/>
      <dgm:spPr/>
      <dgm:t>
        <a:bodyPr/>
        <a:lstStyle/>
        <a:p>
          <a:endParaRPr lang="en-US"/>
        </a:p>
      </dgm:t>
    </dgm:pt>
    <dgm:pt modelId="{31140681-AB14-4F8D-A0CC-9E16D7D6A3E7}" type="sibTrans" cxnId="{5D177D65-50C8-470A-A623-5E63755B3F94}">
      <dgm:prSet/>
      <dgm:spPr/>
      <dgm:t>
        <a:bodyPr/>
        <a:lstStyle/>
        <a:p>
          <a:endParaRPr lang="en-US"/>
        </a:p>
      </dgm:t>
    </dgm:pt>
    <dgm:pt modelId="{5EA37D95-DD04-4F40-9D7A-F17AC6FE8C89}">
      <dgm:prSet custT="1"/>
      <dgm:spPr/>
      <dgm:t>
        <a:bodyPr/>
        <a:lstStyle/>
        <a:p>
          <a:pPr rtl="0"/>
          <a:endParaRPr lang="en-US" sz="6000" b="1" dirty="0" smtClean="0">
            <a:solidFill>
              <a:srgbClr val="7030A0"/>
            </a:solidFill>
            <a:latin typeface="SutonnyMJ" pitchFamily="2" charset="0"/>
            <a:cs typeface="SutonnyMJ" pitchFamily="2" charset="0"/>
          </a:endParaRPr>
        </a:p>
        <a:p>
          <a:pPr rtl="0"/>
          <a:r>
            <a:rPr lang="en-US" sz="4800" b="1" dirty="0" err="1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cwVZ</a:t>
          </a:r>
          <a:r>
            <a:rPr lang="en-US" sz="4800" b="1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 </a:t>
          </a:r>
          <a:r>
            <a:rPr lang="en-US" sz="4800" b="1" dirty="0" err="1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welq</a:t>
          </a:r>
          <a:r>
            <a:rPr lang="en-US" sz="4800" b="1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 : </a:t>
          </a:r>
          <a:r>
            <a:rPr lang="en-US" sz="4800" b="1" dirty="0" err="1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Kw¤úDUvi</a:t>
          </a:r>
          <a:r>
            <a:rPr lang="en-US" sz="4800" b="1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 †</a:t>
          </a:r>
          <a:r>
            <a:rPr lang="en-US" sz="4800" b="1" dirty="0" err="1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bUIqvK</a:t>
          </a:r>
          <a:r>
            <a:rPr lang="en-US" sz="4800" b="1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rPr>
            <a:t>© </a:t>
          </a:r>
          <a:endParaRPr lang="en-US" sz="4800" b="1" dirty="0">
            <a:solidFill>
              <a:srgbClr val="7030A0"/>
            </a:solidFill>
            <a:latin typeface="SutonnyMJ" pitchFamily="2" charset="0"/>
            <a:cs typeface="SutonnyMJ" pitchFamily="2" charset="0"/>
          </a:endParaRPr>
        </a:p>
      </dgm:t>
    </dgm:pt>
    <dgm:pt modelId="{F3081013-82D0-43E4-9BA5-5563A45EF00B}" type="sibTrans" cxnId="{B0AF8438-1E53-4866-9A99-97C9BC06B732}">
      <dgm:prSet/>
      <dgm:spPr/>
      <dgm:t>
        <a:bodyPr/>
        <a:lstStyle/>
        <a:p>
          <a:endParaRPr lang="en-US"/>
        </a:p>
      </dgm:t>
    </dgm:pt>
    <dgm:pt modelId="{B5BE0FFF-E6A8-4365-9F52-363624E384B9}" type="parTrans" cxnId="{B0AF8438-1E53-4866-9A99-97C9BC06B732}">
      <dgm:prSet/>
      <dgm:spPr/>
      <dgm:t>
        <a:bodyPr/>
        <a:lstStyle/>
        <a:p>
          <a:endParaRPr lang="en-US"/>
        </a:p>
      </dgm:t>
    </dgm:pt>
    <dgm:pt modelId="{922009D9-B125-4EE0-9BEE-C46D3FD3BC16}" type="pres">
      <dgm:prSet presAssocID="{9721B5E5-CE8B-4B25-9BE9-45C2317830B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399BAD-A4AB-457E-9E09-7CD086AB6F94}" type="pres">
      <dgm:prSet presAssocID="{EB949D1B-F300-4D18-BDB0-6B405DA9514C}" presName="circle1" presStyleLbl="node1" presStyleIdx="0" presStyleCnt="4" custLinFactNeighborX="794" custLinFactNeighborY="3968"/>
      <dgm:spPr>
        <a:solidFill>
          <a:srgbClr val="0070C0"/>
        </a:solidFill>
      </dgm:spPr>
      <dgm:t>
        <a:bodyPr/>
        <a:lstStyle/>
        <a:p>
          <a:endParaRPr lang="en-US"/>
        </a:p>
      </dgm:t>
    </dgm:pt>
    <dgm:pt modelId="{676CAFDC-1882-4BAC-AFCC-E31B03D554F1}" type="pres">
      <dgm:prSet presAssocID="{EB949D1B-F300-4D18-BDB0-6B405DA9514C}" presName="space" presStyleCnt="0"/>
      <dgm:spPr/>
    </dgm:pt>
    <dgm:pt modelId="{2FD1EBD2-1770-425A-80A7-103A04866A91}" type="pres">
      <dgm:prSet presAssocID="{EB949D1B-F300-4D18-BDB0-6B405DA9514C}" presName="rect1" presStyleLbl="alignAcc1" presStyleIdx="0" presStyleCnt="4"/>
      <dgm:spPr/>
      <dgm:t>
        <a:bodyPr/>
        <a:lstStyle/>
        <a:p>
          <a:endParaRPr lang="en-US"/>
        </a:p>
      </dgm:t>
    </dgm:pt>
    <dgm:pt modelId="{237C1A3B-E504-48B6-AAD3-7C192D1CA530}" type="pres">
      <dgm:prSet presAssocID="{69168223-CC0E-4D8F-9B06-C0A917A54D30}" presName="vertSpace2" presStyleLbl="node1" presStyleIdx="0" presStyleCnt="4"/>
      <dgm:spPr/>
    </dgm:pt>
    <dgm:pt modelId="{1A4B4EE1-0760-4DE4-A9D1-7BF43A32820D}" type="pres">
      <dgm:prSet presAssocID="{69168223-CC0E-4D8F-9B06-C0A917A54D30}" presName="circle2" presStyleLbl="node1" presStyleIdx="1" presStyleCnt="4" custLinFactNeighborX="-3807" custLinFactNeighborY="-1910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86AE4259-76C6-439B-B2B1-1781CB35BE70}" type="pres">
      <dgm:prSet presAssocID="{69168223-CC0E-4D8F-9B06-C0A917A54D30}" presName="rect2" presStyleLbl="alignAcc1" presStyleIdx="1" presStyleCnt="4"/>
      <dgm:spPr/>
      <dgm:t>
        <a:bodyPr/>
        <a:lstStyle/>
        <a:p>
          <a:endParaRPr lang="en-US"/>
        </a:p>
      </dgm:t>
    </dgm:pt>
    <dgm:pt modelId="{717987C1-E938-4744-AB0C-D8E7A9250550}" type="pres">
      <dgm:prSet presAssocID="{5EA37D95-DD04-4F40-9D7A-F17AC6FE8C89}" presName="vertSpace3" presStyleLbl="node1" presStyleIdx="1" presStyleCnt="4"/>
      <dgm:spPr/>
    </dgm:pt>
    <dgm:pt modelId="{C1961E5F-8AF3-4EE9-A71A-0FA0589299D4}" type="pres">
      <dgm:prSet presAssocID="{5EA37D95-DD04-4F40-9D7A-F17AC6FE8C89}" presName="circle3" presStyleLbl="node1" presStyleIdx="2" presStyleCnt="4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31859804-6C7D-4F08-99A3-5105E86EA86E}" type="pres">
      <dgm:prSet presAssocID="{5EA37D95-DD04-4F40-9D7A-F17AC6FE8C89}" presName="rect3" presStyleLbl="alignAcc1" presStyleIdx="2" presStyleCnt="4"/>
      <dgm:spPr/>
      <dgm:t>
        <a:bodyPr/>
        <a:lstStyle/>
        <a:p>
          <a:endParaRPr lang="en-US"/>
        </a:p>
      </dgm:t>
    </dgm:pt>
    <dgm:pt modelId="{C8FE9234-68F8-4D9B-8E15-4053790C41A9}" type="pres">
      <dgm:prSet presAssocID="{9DF3FE44-1DED-40A0-BE3F-8568A894F3CF}" presName="vertSpace4" presStyleLbl="node1" presStyleIdx="2" presStyleCnt="4"/>
      <dgm:spPr/>
    </dgm:pt>
    <dgm:pt modelId="{BC25B64B-1E89-43FE-8C93-74CD330F1AAD}" type="pres">
      <dgm:prSet presAssocID="{9DF3FE44-1DED-40A0-BE3F-8568A894F3CF}" presName="circle4" presStyleLbl="node1" presStyleIdx="3" presStyleCnt="4"/>
      <dgm:spPr/>
    </dgm:pt>
    <dgm:pt modelId="{E02E4635-AFA6-47DD-A510-EE5DC54A62FA}" type="pres">
      <dgm:prSet presAssocID="{9DF3FE44-1DED-40A0-BE3F-8568A894F3CF}" presName="rect4" presStyleLbl="alignAcc1" presStyleIdx="3" presStyleCnt="4" custLinFactNeighborX="1361" custLinFactNeighborY="69748"/>
      <dgm:spPr/>
      <dgm:t>
        <a:bodyPr/>
        <a:lstStyle/>
        <a:p>
          <a:endParaRPr lang="en-US"/>
        </a:p>
      </dgm:t>
    </dgm:pt>
    <dgm:pt modelId="{06DF75F0-F9D4-4232-A5FE-9FCD5098FCAB}" type="pres">
      <dgm:prSet presAssocID="{EB949D1B-F300-4D18-BDB0-6B405DA9514C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7B2D6-3BE0-40DD-B436-9AF156AE8EDE}" type="pres">
      <dgm:prSet presAssocID="{69168223-CC0E-4D8F-9B06-C0A917A54D30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72E9A-5829-4914-A37B-92A1E5564A10}" type="pres">
      <dgm:prSet presAssocID="{5EA37D95-DD04-4F40-9D7A-F17AC6FE8C89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E0E03C-DFF1-48D4-99D7-36505B89E3AD}" type="pres">
      <dgm:prSet presAssocID="{9DF3FE44-1DED-40A0-BE3F-8568A894F3CF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AF8438-1E53-4866-9A99-97C9BC06B732}" srcId="{9721B5E5-CE8B-4B25-9BE9-45C2317830B7}" destId="{5EA37D95-DD04-4F40-9D7A-F17AC6FE8C89}" srcOrd="2" destOrd="0" parTransId="{B5BE0FFF-E6A8-4365-9F52-363624E384B9}" sibTransId="{F3081013-82D0-43E4-9BA5-5563A45EF00B}"/>
    <dgm:cxn modelId="{ECA04462-1764-45DF-BB11-2F84C46B9C8A}" type="presOf" srcId="{69168223-CC0E-4D8F-9B06-C0A917A54D30}" destId="{5FB7B2D6-3BE0-40DD-B436-9AF156AE8EDE}" srcOrd="1" destOrd="0" presId="urn:microsoft.com/office/officeart/2005/8/layout/target3"/>
    <dgm:cxn modelId="{5D177D65-50C8-470A-A623-5E63755B3F94}" srcId="{9721B5E5-CE8B-4B25-9BE9-45C2317830B7}" destId="{9DF3FE44-1DED-40A0-BE3F-8568A894F3CF}" srcOrd="3" destOrd="0" parTransId="{E32B4B4E-3CC8-4FC2-A172-D83C6C8087D2}" sibTransId="{31140681-AB14-4F8D-A0CC-9E16D7D6A3E7}"/>
    <dgm:cxn modelId="{B9FBC125-4475-44FA-949D-FA6B81702A28}" type="presOf" srcId="{9DF3FE44-1DED-40A0-BE3F-8568A894F3CF}" destId="{C6E0E03C-DFF1-48D4-99D7-36505B89E3AD}" srcOrd="1" destOrd="0" presId="urn:microsoft.com/office/officeart/2005/8/layout/target3"/>
    <dgm:cxn modelId="{D2FE8115-E635-4331-BD8E-2CB7148AE01F}" type="presOf" srcId="{9721B5E5-CE8B-4B25-9BE9-45C2317830B7}" destId="{922009D9-B125-4EE0-9BEE-C46D3FD3BC16}" srcOrd="0" destOrd="0" presId="urn:microsoft.com/office/officeart/2005/8/layout/target3"/>
    <dgm:cxn modelId="{D6463E2E-7349-4045-A5EF-C7E09AA7027A}" type="presOf" srcId="{5EA37D95-DD04-4F40-9D7A-F17AC6FE8C89}" destId="{26372E9A-5829-4914-A37B-92A1E5564A10}" srcOrd="1" destOrd="0" presId="urn:microsoft.com/office/officeart/2005/8/layout/target3"/>
    <dgm:cxn modelId="{C79E1AD2-F0D1-495E-9DDF-216C547A6F2D}" type="presOf" srcId="{5EA37D95-DD04-4F40-9D7A-F17AC6FE8C89}" destId="{31859804-6C7D-4F08-99A3-5105E86EA86E}" srcOrd="0" destOrd="0" presId="urn:microsoft.com/office/officeart/2005/8/layout/target3"/>
    <dgm:cxn modelId="{F6E8125C-0752-4B96-A0E7-268EA5C7BECC}" srcId="{9721B5E5-CE8B-4B25-9BE9-45C2317830B7}" destId="{EB949D1B-F300-4D18-BDB0-6B405DA9514C}" srcOrd="0" destOrd="0" parTransId="{2FE05DCE-EA13-4B69-9340-75FEC9855725}" sibTransId="{DDF7C8A9-6DE3-4693-BF87-B33FEFEA3901}"/>
    <dgm:cxn modelId="{6074FD3E-F732-4AB4-AFEA-A99BACDA7F76}" type="presOf" srcId="{9DF3FE44-1DED-40A0-BE3F-8568A894F3CF}" destId="{E02E4635-AFA6-47DD-A510-EE5DC54A62FA}" srcOrd="0" destOrd="0" presId="urn:microsoft.com/office/officeart/2005/8/layout/target3"/>
    <dgm:cxn modelId="{19410F97-491E-4236-A190-2807EA3572C6}" type="presOf" srcId="{EB949D1B-F300-4D18-BDB0-6B405DA9514C}" destId="{06DF75F0-F9D4-4232-A5FE-9FCD5098FCAB}" srcOrd="1" destOrd="0" presId="urn:microsoft.com/office/officeart/2005/8/layout/target3"/>
    <dgm:cxn modelId="{DFA7FA8C-0754-44EF-AD43-837A5D62A830}" srcId="{9721B5E5-CE8B-4B25-9BE9-45C2317830B7}" destId="{69168223-CC0E-4D8F-9B06-C0A917A54D30}" srcOrd="1" destOrd="0" parTransId="{64AADE50-B1AD-4BC7-9F36-5B6997DA10A4}" sibTransId="{709B158A-0109-4039-BE4E-AC9EBCE7F2CD}"/>
    <dgm:cxn modelId="{7419BDE0-FF08-4C9B-B609-1E1E7AAC1F6C}" type="presOf" srcId="{EB949D1B-F300-4D18-BDB0-6B405DA9514C}" destId="{2FD1EBD2-1770-425A-80A7-103A04866A91}" srcOrd="0" destOrd="0" presId="urn:microsoft.com/office/officeart/2005/8/layout/target3"/>
    <dgm:cxn modelId="{AFAFF3BA-2A7A-4A7D-9C3F-14B61E3F20D5}" type="presOf" srcId="{69168223-CC0E-4D8F-9B06-C0A917A54D30}" destId="{86AE4259-76C6-439B-B2B1-1781CB35BE70}" srcOrd="0" destOrd="0" presId="urn:microsoft.com/office/officeart/2005/8/layout/target3"/>
    <dgm:cxn modelId="{FD8DECE2-3E0E-46ED-8C0C-08A4AEE9CC8E}" type="presParOf" srcId="{922009D9-B125-4EE0-9BEE-C46D3FD3BC16}" destId="{D7399BAD-A4AB-457E-9E09-7CD086AB6F94}" srcOrd="0" destOrd="0" presId="urn:microsoft.com/office/officeart/2005/8/layout/target3"/>
    <dgm:cxn modelId="{7A9BD519-D84B-472D-8837-B590B551F596}" type="presParOf" srcId="{922009D9-B125-4EE0-9BEE-C46D3FD3BC16}" destId="{676CAFDC-1882-4BAC-AFCC-E31B03D554F1}" srcOrd="1" destOrd="0" presId="urn:microsoft.com/office/officeart/2005/8/layout/target3"/>
    <dgm:cxn modelId="{98FFD2AF-7868-475F-AF50-8FA7B25028C9}" type="presParOf" srcId="{922009D9-B125-4EE0-9BEE-C46D3FD3BC16}" destId="{2FD1EBD2-1770-425A-80A7-103A04866A91}" srcOrd="2" destOrd="0" presId="urn:microsoft.com/office/officeart/2005/8/layout/target3"/>
    <dgm:cxn modelId="{36007118-A58C-4711-AFFD-86D5E9FA571D}" type="presParOf" srcId="{922009D9-B125-4EE0-9BEE-C46D3FD3BC16}" destId="{237C1A3B-E504-48B6-AAD3-7C192D1CA530}" srcOrd="3" destOrd="0" presId="urn:microsoft.com/office/officeart/2005/8/layout/target3"/>
    <dgm:cxn modelId="{F9CCA988-23A6-46C4-A9EC-7E60F0214218}" type="presParOf" srcId="{922009D9-B125-4EE0-9BEE-C46D3FD3BC16}" destId="{1A4B4EE1-0760-4DE4-A9D1-7BF43A32820D}" srcOrd="4" destOrd="0" presId="urn:microsoft.com/office/officeart/2005/8/layout/target3"/>
    <dgm:cxn modelId="{2E586ED5-962F-4A0D-AFA9-8ED0B19BF96F}" type="presParOf" srcId="{922009D9-B125-4EE0-9BEE-C46D3FD3BC16}" destId="{86AE4259-76C6-439B-B2B1-1781CB35BE70}" srcOrd="5" destOrd="0" presId="urn:microsoft.com/office/officeart/2005/8/layout/target3"/>
    <dgm:cxn modelId="{4533EABB-9351-45EC-83E9-464D8FBBFCBF}" type="presParOf" srcId="{922009D9-B125-4EE0-9BEE-C46D3FD3BC16}" destId="{717987C1-E938-4744-AB0C-D8E7A9250550}" srcOrd="6" destOrd="0" presId="urn:microsoft.com/office/officeart/2005/8/layout/target3"/>
    <dgm:cxn modelId="{B71D805C-B30A-4885-A2B0-C67B61CB6F8C}" type="presParOf" srcId="{922009D9-B125-4EE0-9BEE-C46D3FD3BC16}" destId="{C1961E5F-8AF3-4EE9-A71A-0FA0589299D4}" srcOrd="7" destOrd="0" presId="urn:microsoft.com/office/officeart/2005/8/layout/target3"/>
    <dgm:cxn modelId="{27817C68-1FC5-4206-864E-53129F7A80E2}" type="presParOf" srcId="{922009D9-B125-4EE0-9BEE-C46D3FD3BC16}" destId="{31859804-6C7D-4F08-99A3-5105E86EA86E}" srcOrd="8" destOrd="0" presId="urn:microsoft.com/office/officeart/2005/8/layout/target3"/>
    <dgm:cxn modelId="{D7F0853C-DA83-44BF-8D85-638243B2D294}" type="presParOf" srcId="{922009D9-B125-4EE0-9BEE-C46D3FD3BC16}" destId="{C8FE9234-68F8-4D9B-8E15-4053790C41A9}" srcOrd="9" destOrd="0" presId="urn:microsoft.com/office/officeart/2005/8/layout/target3"/>
    <dgm:cxn modelId="{DFA5063A-EA92-4A91-8988-71EE511F20E8}" type="presParOf" srcId="{922009D9-B125-4EE0-9BEE-C46D3FD3BC16}" destId="{BC25B64B-1E89-43FE-8C93-74CD330F1AAD}" srcOrd="10" destOrd="0" presId="urn:microsoft.com/office/officeart/2005/8/layout/target3"/>
    <dgm:cxn modelId="{5DB63C0F-A0F6-4DC6-96A4-F90426603660}" type="presParOf" srcId="{922009D9-B125-4EE0-9BEE-C46D3FD3BC16}" destId="{E02E4635-AFA6-47DD-A510-EE5DC54A62FA}" srcOrd="11" destOrd="0" presId="urn:microsoft.com/office/officeart/2005/8/layout/target3"/>
    <dgm:cxn modelId="{053214A1-85F4-4A7B-AC07-91359568E69C}" type="presParOf" srcId="{922009D9-B125-4EE0-9BEE-C46D3FD3BC16}" destId="{06DF75F0-F9D4-4232-A5FE-9FCD5098FCAB}" srcOrd="12" destOrd="0" presId="urn:microsoft.com/office/officeart/2005/8/layout/target3"/>
    <dgm:cxn modelId="{8C42024E-5B8A-4700-8C1D-07BF5137F1C2}" type="presParOf" srcId="{922009D9-B125-4EE0-9BEE-C46D3FD3BC16}" destId="{5FB7B2D6-3BE0-40DD-B436-9AF156AE8EDE}" srcOrd="13" destOrd="0" presId="urn:microsoft.com/office/officeart/2005/8/layout/target3"/>
    <dgm:cxn modelId="{36E3AF32-622E-4E71-95BA-120778175BB1}" type="presParOf" srcId="{922009D9-B125-4EE0-9BEE-C46D3FD3BC16}" destId="{26372E9A-5829-4914-A37B-92A1E5564A10}" srcOrd="14" destOrd="0" presId="urn:microsoft.com/office/officeart/2005/8/layout/target3"/>
    <dgm:cxn modelId="{A236298E-794E-4702-8594-7A1F1DF4F637}" type="presParOf" srcId="{922009D9-B125-4EE0-9BEE-C46D3FD3BC16}" destId="{C6E0E03C-DFF1-48D4-99D7-36505B89E3AD}" srcOrd="15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BBD7-F8D9-4DFC-A0C5-1A349B85C38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AFFE3-098F-452D-A889-F28D3D4E3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571500" y="228600"/>
          <a:ext cx="80010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227890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2525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106772"/>
            <a:ext cx="9144000" cy="4202776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©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downlo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676400"/>
            <a:ext cx="7543800" cy="4911611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©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© .....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 f‚³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yB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v‡K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sz="4800" dirty="0" smtClean="0">
              <a:latin typeface="SutonnyMJ" pitchFamily="2" charset="0"/>
              <a:cs typeface="SutonnyMJ" pitchFamily="2" charset="0"/>
            </a:endParaRPr>
          </a:p>
          <a:p>
            <a:pPr lvl="3"/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mvf©vi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Kw¤úDUvi</a:t>
            </a:r>
            <a:endParaRPr lang="en-US" sz="4800" dirty="0" smtClean="0">
              <a:latin typeface="SutonnyMJ" pitchFamily="2" charset="0"/>
              <a:cs typeface="SutonnyMJ" pitchFamily="2" charset="0"/>
            </a:endParaRPr>
          </a:p>
          <a:p>
            <a:pPr lvl="3"/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K¬v‡q›U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Kw¤úDUvi</a:t>
            </a:r>
            <a:endParaRPr lang="en-US" sz="48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3" algn="ctr" rtl="0">
              <a:spcBef>
                <a:spcPct val="0"/>
              </a:spcBef>
            </a:pPr>
            <a:r>
              <a:rPr lang="en-US" sz="4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mvf©vi</a:t>
            </a:r>
            <a:r>
              <a:rPr lang="en-US" sz="4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endParaRPr lang="en-US" b="1" dirty="0"/>
          </a:p>
        </p:txBody>
      </p:sp>
      <p:pic>
        <p:nvPicPr>
          <p:cNvPr id="4" name="Content Placeholder 3" descr="download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600200"/>
            <a:ext cx="8458200" cy="510598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bUIqv‡K©i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Dcv`vb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Content Placeholder 3" descr="download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4191000"/>
            <a:ext cx="3750787" cy="1828800"/>
          </a:xfr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4419600"/>
            <a:ext cx="4283148" cy="1938688"/>
          </a:xfrm>
          <a:prstGeom prst="rect">
            <a:avLst/>
          </a:prstGeom>
        </p:spPr>
      </p:pic>
      <p:pic>
        <p:nvPicPr>
          <p:cNvPr id="6" name="Picture 5" descr="rOUT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295400"/>
            <a:ext cx="4495800" cy="2526068"/>
          </a:xfrm>
          <a:prstGeom prst="rect">
            <a:avLst/>
          </a:prstGeom>
        </p:spPr>
      </p:pic>
      <p:pic>
        <p:nvPicPr>
          <p:cNvPr id="7" name="Picture 6" descr="download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800" y="1295400"/>
            <a:ext cx="3481361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`</a:t>
            </a:r>
            <a:r>
              <a:rPr lang="en-US" sz="6600" b="1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jMZ</a:t>
            </a:r>
            <a:r>
              <a:rPr lang="en-US" sz="6600" b="1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KvR</a:t>
            </a:r>
            <a:endParaRPr lang="en-US" sz="6600" b="1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Avgv‡`</a:t>
            </a: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6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¯‹</a:t>
            </a: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z‡ji</a:t>
            </a:r>
            <a:r>
              <a:rPr lang="en-US" sz="6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6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6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‡</a:t>
            </a: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bUIqvK</a:t>
            </a:r>
            <a:r>
              <a:rPr lang="en-US" sz="6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©  wm‡÷g ˆ</a:t>
            </a: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Zwi</a:t>
            </a:r>
            <a:r>
              <a:rPr lang="en-US" sz="6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6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...?????</a:t>
            </a:r>
            <a:endParaRPr lang="en-US" sz="6600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evoxi</a:t>
            </a:r>
            <a:r>
              <a:rPr lang="en-US" sz="6600" b="1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/>
            </a:r>
            <a:b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</a:b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/>
            </a:r>
            <a:b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</a:b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bUIqv‡K©i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Dcv`vb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¸‡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jvi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bvg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e¨envi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wj‡L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wb‡q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Avm‡e</a:t>
            </a:r>
            <a:r>
              <a:rPr lang="en-US" sz="6600" b="1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6600" b="1" dirty="0">
              <a:solidFill>
                <a:srgbClr val="000099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3975404-3d-rendered-illustration-of-monkey-cartoon-character-with-thanks-sig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143000"/>
            <a:ext cx="8229600" cy="407681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990600"/>
            <a:ext cx="4606290" cy="53115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err="1" smtClean="0">
                <a:solidFill>
                  <a:srgbClr val="000099"/>
                </a:solidFill>
                <a:latin typeface="ArhialkhanMJ" pitchFamily="2" charset="0"/>
                <a:cs typeface="ArhialkhanMJ" pitchFamily="2" charset="0"/>
              </a:rPr>
              <a:t>wk¶K</a:t>
            </a:r>
            <a:r>
              <a:rPr lang="en-US" sz="6600" b="1" dirty="0" smtClean="0">
                <a:solidFill>
                  <a:srgbClr val="000099"/>
                </a:solidFill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6600" b="1" dirty="0" err="1" smtClean="0">
                <a:solidFill>
                  <a:srgbClr val="000099"/>
                </a:solidFill>
                <a:latin typeface="ArhialkhanMJ" pitchFamily="2" charset="0"/>
                <a:cs typeface="ArhialkhanMJ" pitchFamily="2" charset="0"/>
              </a:rPr>
              <a:t>cwiwPwZ</a:t>
            </a:r>
            <a:r>
              <a:rPr lang="en-US" sz="6600" b="1" dirty="0" smtClean="0">
                <a:solidFill>
                  <a:srgbClr val="000099"/>
                </a:solidFill>
                <a:latin typeface="ArhialkhanMJ" pitchFamily="2" charset="0"/>
                <a:ea typeface="Tahoma" pitchFamily="34" charset="0"/>
                <a:cs typeface="ArhialkhanMJ" pitchFamily="2" charset="0"/>
              </a:rPr>
              <a:t> </a:t>
            </a:r>
            <a:endParaRPr lang="en-US" sz="6600" b="1" dirty="0">
              <a:solidFill>
                <a:srgbClr val="000099"/>
              </a:solidFill>
              <a:latin typeface="ArhialkhanMJ" pitchFamily="2" charset="0"/>
              <a:ea typeface="Tahoma" pitchFamily="34" charset="0"/>
              <a:cs typeface="Arhialkhan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62500" lnSpcReduction="20000"/>
          </a:bodyPr>
          <a:lstStyle/>
          <a:p>
            <a:endParaRPr lang="en-US" dirty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endParaRPr lang="en-US" sz="6000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endParaRPr lang="en-US" sz="6000" dirty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endParaRPr lang="en-US" sz="8500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8500" dirty="0" err="1" smtClean="0">
                <a:latin typeface="SutonnyMJ" pitchFamily="2" charset="0"/>
                <a:cs typeface="SutonnyMJ" pitchFamily="2" charset="0"/>
              </a:rPr>
              <a:t>mvwgDj</a:t>
            </a:r>
            <a:r>
              <a:rPr lang="en-US" sz="85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500" dirty="0" err="1" smtClean="0">
                <a:latin typeface="SutonnyMJ" pitchFamily="2" charset="0"/>
                <a:cs typeface="SutonnyMJ" pitchFamily="2" charset="0"/>
              </a:rPr>
              <a:t>Avjg</a:t>
            </a:r>
            <a:r>
              <a:rPr lang="en-US" sz="8500" dirty="0" smtClean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8500" dirty="0" err="1" smtClean="0">
                <a:latin typeface="SutonnyMJ" pitchFamily="2" charset="0"/>
                <a:cs typeface="SutonnyMJ" pitchFamily="2" charset="0"/>
              </a:rPr>
              <a:t>bvwn</a:t>
            </a:r>
            <a:r>
              <a:rPr lang="en-US" sz="8500" dirty="0" smtClean="0">
                <a:latin typeface="SutonnyMJ" pitchFamily="2" charset="0"/>
                <a:cs typeface="SutonnyMJ" pitchFamily="2" charset="0"/>
              </a:rPr>
              <a:t>`)</a:t>
            </a:r>
          </a:p>
          <a:p>
            <a:pPr algn="ctr">
              <a:buNone/>
            </a:pPr>
            <a:r>
              <a:rPr lang="en-US" dirty="0" err="1" smtClean="0">
                <a:latin typeface="SutonnyMJ" pitchFamily="2" charset="0"/>
                <a:cs typeface="SutonnyMJ" pitchFamily="2" charset="0"/>
              </a:rPr>
              <a:t>wW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. Bb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we.Gmwm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Bb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BwÄ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AvBwmwU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4400" b="1" dirty="0" err="1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4400" b="1" dirty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4400" b="1" dirty="0" err="1">
                <a:latin typeface="SutonnyMJ" pitchFamily="2" charset="0"/>
                <a:cs typeface="SutonnyMJ" pitchFamily="2" charset="0"/>
              </a:rPr>
              <a:t>AvBwmwU</a:t>
            </a:r>
            <a:r>
              <a:rPr lang="en-US" sz="44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>
                <a:latin typeface="SutonnyMJ" pitchFamily="2" charset="0"/>
                <a:cs typeface="SutonnyMJ" pitchFamily="2" charset="0"/>
              </a:rPr>
              <a:t>wk¶K</a:t>
            </a:r>
            <a:endParaRPr lang="en-US" sz="4400" b="1" dirty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4500" dirty="0" err="1" smtClean="0">
                <a:latin typeface="SutonnyMJ" pitchFamily="2" charset="0"/>
                <a:cs typeface="SutonnyMJ" pitchFamily="2" charset="0"/>
              </a:rPr>
              <a:t>dzjwK</a:t>
            </a:r>
            <a:r>
              <a:rPr lang="en-US" sz="45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500" dirty="0" err="1" smtClean="0">
                <a:latin typeface="SutonnyMJ" pitchFamily="2" charset="0"/>
                <a:cs typeface="SutonnyMJ" pitchFamily="2" charset="0"/>
              </a:rPr>
              <a:t>SbSbxqv</a:t>
            </a:r>
            <a:r>
              <a:rPr lang="en-US" sz="45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500" dirty="0" err="1" smtClean="0">
                <a:latin typeface="SutonnyMJ" pitchFamily="2" charset="0"/>
                <a:cs typeface="SutonnyMJ" pitchFamily="2" charset="0"/>
              </a:rPr>
              <a:t>dvwRj</a:t>
            </a:r>
            <a:r>
              <a:rPr lang="en-US" sz="45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500" dirty="0" err="1" smtClean="0">
                <a:latin typeface="SutonnyMJ" pitchFamily="2" charset="0"/>
                <a:cs typeface="SutonnyMJ" pitchFamily="2" charset="0"/>
              </a:rPr>
              <a:t>gv`ªvmv</a:t>
            </a:r>
            <a:r>
              <a:rPr lang="en-US" sz="45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4500" dirty="0" err="1" smtClean="0">
                <a:latin typeface="SutonnyMJ" pitchFamily="2" charset="0"/>
                <a:cs typeface="SutonnyMJ" pitchFamily="2" charset="0"/>
              </a:rPr>
              <a:t>evmvBj</a:t>
            </a:r>
            <a:r>
              <a:rPr lang="en-US" sz="4500" dirty="0" smtClean="0">
                <a:latin typeface="SutonnyMJ" pitchFamily="2" charset="0"/>
                <a:cs typeface="SutonnyMJ" pitchFamily="2" charset="0"/>
              </a:rPr>
              <a:t> ,Uv½vBj|</a:t>
            </a:r>
          </a:p>
          <a:p>
            <a:pPr algn="ctr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gvevBj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:01716-329565</a:t>
            </a:r>
          </a:p>
          <a:p>
            <a:pPr algn="ctr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B-‡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gBj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engrsamiulalam@gmail.com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4144962"/>
          </a:xfrm>
        </p:spPr>
        <p:txBody>
          <a:bodyPr>
            <a:normAutofit/>
          </a:bodyPr>
          <a:lstStyle/>
          <a:p>
            <a:r>
              <a:rPr lang="en-US" sz="8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wb‡P</a:t>
            </a:r>
            <a:r>
              <a:rPr lang="en-US" sz="8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KqUv</a:t>
            </a:r>
            <a:r>
              <a:rPr lang="en-US" sz="8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÷vi......</a:t>
            </a:r>
            <a:br>
              <a:rPr lang="en-US" sz="8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</a:br>
            <a:endParaRPr lang="en-US" sz="88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 descr="81598889-gold-star-icon-vector-eps10-yellow-stars-pictogram-art-star-symbol-illustration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733800"/>
            <a:ext cx="1733550" cy="1824789"/>
          </a:xfrm>
          <a:prstGeom prst="rect">
            <a:avLst/>
          </a:prstGeom>
        </p:spPr>
      </p:pic>
      <p:pic>
        <p:nvPicPr>
          <p:cNvPr id="4" name="Picture 3" descr="81598889-gold-star-icon-vector-eps10-yellow-stars-pictogram-art-star-symbol-illustration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3733800"/>
            <a:ext cx="1733550" cy="1824789"/>
          </a:xfrm>
          <a:prstGeom prst="rect">
            <a:avLst/>
          </a:prstGeom>
        </p:spPr>
      </p:pic>
      <p:pic>
        <p:nvPicPr>
          <p:cNvPr id="5" name="Picture 4" descr="81598889-gold-star-icon-vector-eps10-yellow-stars-pictogram-art-star-symbol-illustration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3733800"/>
            <a:ext cx="1733550" cy="1824789"/>
          </a:xfrm>
          <a:prstGeom prst="rect">
            <a:avLst/>
          </a:prstGeom>
        </p:spPr>
      </p:pic>
      <p:pic>
        <p:nvPicPr>
          <p:cNvPr id="6" name="Picture 5" descr="81598889-gold-star-icon-vector-eps10-yellow-stars-pictogram-art-star-symbol-illustration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9400" y="3810000"/>
            <a:ext cx="1733550" cy="18247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200" b="1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wkLbdj</a:t>
            </a:r>
            <a:r>
              <a:rPr lang="en-US" sz="7200" b="1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endParaRPr lang="en-US" sz="7200" b="1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avibv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e¨envi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bUIqv‡K©i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d‡j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Avgv‡`i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myweav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|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wK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...........?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as-IN" dirty="0" smtClean="0"/>
              <a:t>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Kw¤cDUv‡ii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nvW©Iq¨vi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ev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mdUIq¨vi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mg~n‡K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¨ GK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ev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GKvwaK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kqvi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e¨envi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Kivi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ci¯úi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mshy³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n‡q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v‡K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 GB mshy³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nIqvi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wm‡÷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g‡KB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e‡j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/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‡_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Kw¤úDUv‡ii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ci¯úi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mshy³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nIqvB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©|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©</a:t>
            </a:r>
            <a:endParaRPr lang="en-US" dirty="0"/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752600"/>
            <a:ext cx="6268422" cy="471946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downlo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752600"/>
            <a:ext cx="7315200" cy="4762774"/>
          </a:xfr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utonnyMJ" pitchFamily="2" charset="0"/>
                <a:ea typeface="+mn-ea"/>
                <a:cs typeface="SutonnyMJ" pitchFamily="2" charset="0"/>
              </a:rPr>
              <a:t>Kw¤úDUvi ‡bUIqvK©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23-copy-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981200"/>
            <a:ext cx="7896249" cy="4431189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Kw¤úDUvi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bUIqvK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©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168</Words>
  <Application>Microsoft Office PowerPoint</Application>
  <PresentationFormat>On-screen Show (4:3)</PresentationFormat>
  <Paragraphs>39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wk¶K cwiwPwZ </vt:lpstr>
      <vt:lpstr>wb‡P KqUv ÷vi...... </vt:lpstr>
      <vt:lpstr>wkLbdj </vt:lpstr>
      <vt:lpstr>Kw¤úDUvi ‡bUIqvK© wK...........?</vt:lpstr>
      <vt:lpstr>Kw¤úDUvi ‡bUIqvK©</vt:lpstr>
      <vt:lpstr>Slide 8</vt:lpstr>
      <vt:lpstr>Kw¤úDUvi ‡bUIqvK©</vt:lpstr>
      <vt:lpstr>Kw¤úDUvi ‡bUIqvK©</vt:lpstr>
      <vt:lpstr>Kw¤úDUvi ‡bUIqvK©</vt:lpstr>
      <vt:lpstr>Kw¤úDUvi †bUIqvK© .....</vt:lpstr>
      <vt:lpstr> mvf©vi Kw¤úDUvi</vt:lpstr>
      <vt:lpstr>Kw¤úDUvi †bUIqv‡K©i Dcv`vb</vt:lpstr>
      <vt:lpstr>`jMZ KvR</vt:lpstr>
      <vt:lpstr>evoxi KvR  Kw¤úDUvi †bUIqv‡K©i Dcv`vb ¸‡jvi bvg I e¨envi wj‡L wb‡q Avm‡e|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84</cp:revision>
  <dcterms:created xsi:type="dcterms:W3CDTF">2019-08-27T17:30:49Z</dcterms:created>
  <dcterms:modified xsi:type="dcterms:W3CDTF">2019-10-28T05:18:05Z</dcterms:modified>
</cp:coreProperties>
</file>