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8" r:id="rId9"/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70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0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38D151-96B4-45FE-8A92-289651C757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B4AA-6C19-4ABB-A9C3-DB02C858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7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0"/>
          <a:stretch/>
        </p:blipFill>
        <p:spPr>
          <a:xfrm>
            <a:off x="0" y="118754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704" y="-614876"/>
            <a:ext cx="49927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4400" b="1" i="1" dirty="0" smtClean="0">
                <a:solidFill>
                  <a:srgbClr val="00B0F0"/>
                </a:solidFill>
              </a:rPr>
              <a:t>  </a:t>
            </a:r>
            <a:endParaRPr lang="en-US" sz="13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" y="318839"/>
            <a:ext cx="50292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45777" y="1033153"/>
            <a:ext cx="4750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" y="3455718"/>
            <a:ext cx="4863026" cy="315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00163" y="4358244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সহানূভুতি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" y="468110"/>
            <a:ext cx="5142016" cy="308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" y="3919911"/>
            <a:ext cx="5116431" cy="272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75813" y="1401288"/>
            <a:ext cx="307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958043" y="4681912"/>
            <a:ext cx="333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457969"/>
            <a:ext cx="4266691" cy="288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22722" y="634200"/>
            <a:ext cx="700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ধন-সম্পদে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আয-যারিয়াত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478" y="2123776"/>
            <a:ext cx="7560776" cy="121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আদায়কারীদের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।”(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আল-মায়িদা,আয়াত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9" y="3650397"/>
            <a:ext cx="4080133" cy="275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80630" y="4127784"/>
            <a:ext cx="6198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দানকারীর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নিকটবর্তী,আল্লাহর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" y="165874"/>
            <a:ext cx="3562965" cy="354046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2322" y="693174"/>
            <a:ext cx="1607574" cy="21975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93223" y="1319981"/>
            <a:ext cx="7168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অস্বীকারকারীর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8" y="4114800"/>
            <a:ext cx="3776892" cy="2388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6970" y="4822565"/>
            <a:ext cx="544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মুসল্মানদের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43" y="290486"/>
            <a:ext cx="9404723" cy="918882"/>
          </a:xfrm>
        </p:spPr>
        <p:txBody>
          <a:bodyPr/>
          <a:lstStyle/>
          <a:p>
            <a:pPr algn="ctr"/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3454" y="1570882"/>
            <a:ext cx="865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454" y="2620085"/>
            <a:ext cx="1068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২।কাদের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651" y="3500454"/>
            <a:ext cx="871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সেতুবন্ধন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455" y="4446300"/>
            <a:ext cx="986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৪।কীসের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455" y="5430026"/>
            <a:ext cx="8185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৫।আল্লাহ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2744" y="2153266"/>
            <a:ext cx="8281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5057" y="5558275"/>
            <a:ext cx="63713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আল্লাহ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হাফেজ</a:t>
            </a:r>
            <a:endParaRPr lang="en-US" sz="66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8" y="1200294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3" y="265472"/>
            <a:ext cx="10709204" cy="6499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5057" y="2549596"/>
            <a:ext cx="63713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হাফেজ</a:t>
            </a:r>
            <a:endParaRPr lang="en-US" sz="66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5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2398"/>
            <a:ext cx="10515600" cy="1151018"/>
          </a:xfrm>
        </p:spPr>
        <p:txBody>
          <a:bodyPr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35407"/>
            <a:ext cx="5157787" cy="71542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4" y="2744447"/>
            <a:ext cx="4226151" cy="319941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3657"/>
            <a:ext cx="5207000" cy="821418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13" y="2505076"/>
            <a:ext cx="3933258" cy="3615876"/>
          </a:xfrm>
        </p:spPr>
      </p:pic>
      <p:sp>
        <p:nvSpPr>
          <p:cNvPr id="8" name="TextBox 7"/>
          <p:cNvSpPr txBox="1"/>
          <p:nvPr/>
        </p:nvSpPr>
        <p:spPr>
          <a:xfrm>
            <a:off x="1947095" y="4005405"/>
            <a:ext cx="192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আউয়াল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947095" y="4395834"/>
            <a:ext cx="175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533" y="4759153"/>
            <a:ext cx="3091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জয়ধরখালী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599745" y="3466796"/>
            <a:ext cx="269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ঃদ্বিতীয়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এক,দুই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96" y="1180983"/>
            <a:ext cx="4948125" cy="3329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97" y="4510320"/>
            <a:ext cx="4948124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02" y="1180983"/>
            <a:ext cx="4780653" cy="54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27730"/>
              </p:ext>
            </p:extLst>
          </p:nvPr>
        </p:nvGraphicFramePr>
        <p:xfrm>
          <a:off x="5119688" y="37639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9688" y="37639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0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51429"/>
            <a:ext cx="74437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19900" dirty="0" smtClean="0">
                <a:solidFill>
                  <a:srgbClr val="FF0000"/>
                </a:solidFill>
              </a:rPr>
              <a:t> 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381466"/>
            <a:ext cx="9404723" cy="14005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b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গুরূত্ব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48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5662" y="1490366"/>
            <a:ext cx="6691467" cy="4273943"/>
            <a:chOff x="181282" y="1331928"/>
            <a:chExt cx="6691467" cy="42739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374" y="1331928"/>
              <a:ext cx="2619375" cy="1743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374" y="3811011"/>
              <a:ext cx="2521974" cy="14159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82" y="1422363"/>
              <a:ext cx="3550060" cy="1998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22" y="3642852"/>
              <a:ext cx="3487598" cy="1963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7934639" y="1671133"/>
            <a:ext cx="2271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638" y="3746091"/>
            <a:ext cx="3141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8136" y="250399"/>
            <a:ext cx="3632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06930"/>
            <a:ext cx="8931337" cy="4241469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83889" cy="1400530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136" y="1308019"/>
            <a:ext cx="11098864" cy="3221704"/>
            <a:chOff x="293561" y="1415102"/>
            <a:chExt cx="11098864" cy="32217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006" y="1415102"/>
              <a:ext cx="6163419" cy="3221703"/>
            </a:xfrm>
            <a:prstGeom prst="rect">
              <a:avLst/>
            </a:prstGeom>
          </p:spPr>
        </p:pic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61" y="1415103"/>
              <a:ext cx="4822722" cy="322170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46111" y="5515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0058" y="5385023"/>
            <a:ext cx="1106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651</TotalTime>
  <Words>283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NikoshBAN</vt:lpstr>
      <vt:lpstr>Wingdings</vt:lpstr>
      <vt:lpstr>Wingdings 3</vt:lpstr>
      <vt:lpstr>Ion</vt:lpstr>
      <vt:lpstr>Packager Shell Object</vt:lpstr>
      <vt:lpstr>PowerPoint Presentation</vt:lpstr>
      <vt:lpstr>পরিচিতি</vt:lpstr>
      <vt:lpstr>নিচের ছবিগুলো দেখ </vt:lpstr>
      <vt:lpstr>ভিডিও টি  দেখ </vt:lpstr>
      <vt:lpstr>PowerPoint Presentation</vt:lpstr>
      <vt:lpstr>                  শিখনফল এই পাঠ শেষে শিক্ষার্থীরা… </vt:lpstr>
      <vt:lpstr>PowerPoint Presentation</vt:lpstr>
      <vt:lpstr>একক কাজ </vt:lpstr>
      <vt:lpstr>যাকাতের পরিচয় 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বাড়ির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UTIRCE</dc:creator>
  <cp:lastModifiedBy>UTIRCE</cp:lastModifiedBy>
  <cp:revision>70</cp:revision>
  <dcterms:created xsi:type="dcterms:W3CDTF">2019-10-23T04:06:06Z</dcterms:created>
  <dcterms:modified xsi:type="dcterms:W3CDTF">2019-10-28T04:07:06Z</dcterms:modified>
</cp:coreProperties>
</file>