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88" r:id="rId2"/>
  </p:sldMasterIdLst>
  <p:notesMasterIdLst>
    <p:notesMasterId r:id="rId18"/>
  </p:notesMasterIdLst>
  <p:handoutMasterIdLst>
    <p:handoutMasterId r:id="rId19"/>
  </p:handoutMasterIdLst>
  <p:sldIdLst>
    <p:sldId id="286" r:id="rId3"/>
    <p:sldId id="288" r:id="rId4"/>
    <p:sldId id="290" r:id="rId5"/>
    <p:sldId id="264" r:id="rId6"/>
    <p:sldId id="289" r:id="rId7"/>
    <p:sldId id="278" r:id="rId8"/>
    <p:sldId id="277" r:id="rId9"/>
    <p:sldId id="276" r:id="rId10"/>
    <p:sldId id="275" r:id="rId11"/>
    <p:sldId id="269" r:id="rId12"/>
    <p:sldId id="260" r:id="rId13"/>
    <p:sldId id="279" r:id="rId14"/>
    <p:sldId id="270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37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bn-IN" smtClean="0"/>
              <a:t>ঘুণী মাধ্যমিক বিদ্যালয়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A1CCA-F460-4DFD-AE07-9C3BEC230218}" type="datetime1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bn-IN" smtClean="0"/>
              <a:t>রেক্সোনা বানু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7924E-DF9C-41ED-AEE1-65E5ADC72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7425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bn-IN" smtClean="0"/>
              <a:t>ঘুণী মাধ্যমিক বিদ্যালয়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8132B-1C7A-4531-BC40-C6DD4942D989}" type="datetime1">
              <a:rPr lang="en-US" smtClean="0"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bn-IN" smtClean="0"/>
              <a:t>রেক্সোনা বানু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94CE4-2605-4CC1-BBD4-1A30584D7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0224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94CE4-2605-4CC1-BBD4-1A30584D7DE0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48763AB-CBBF-4180-99E1-3196CF30ACA0}" type="datetime1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bn-IN" smtClean="0"/>
              <a:t>রেক্সোনা বানু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bn-IN" smtClean="0"/>
              <a:t>ঘুণী মাধ্যমিক বিদ্যালয়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82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6587-0E78-4E3F-9ADF-CF04E308199A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C7EB-587B-4105-8D3E-BFC08C9BEAA6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FE82-16C7-4A00-BFE9-84028CACA616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4719-1D74-4A02-BBC8-2CA45D4479C9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46A2-F068-455F-BA34-22D3DE20F9E8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7451-47E1-4F6A-8AFC-FA78EACFFFF7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A72E-8B97-414D-962E-92364C7D4716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B17B-E0B0-40D2-AEFF-4CA17F542BEE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D526A-32A5-4590-890C-28D08A941CBC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1EA-061F-4A1C-B6BE-1A427D7D5F87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7CF1-5EA4-4B43-AE7C-BC91E2A58FB0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D0050-74C4-4712-8D28-156C356BFB14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D8CA-9ECF-4B93-BF6E-519C6F0705CF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7F88-9F06-42B0-9DD4-98518DC8B3EC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0B22E-0A9A-40B2-81D4-F6C69592036E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4400-384E-4E3B-82E4-B6B47F3A6FAB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CA53-6230-4B2A-8DA5-7E7D1C0164F4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CAE6-DC6C-4D49-888D-F8F77E835AC8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17B4-F4BF-4548-A2DE-58B7686ABA40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F52B9-BDBC-4B9F-BF21-988842BB7292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B89E-4AC9-4623-897C-151849DF31A6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FAF56A8-870E-4C0A-B56F-6E23AEF27FBC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4448A5A-5704-4906-8218-09C00D2BD853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CE033DFB-0065-424E-BAAE-926BEE8055D3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eg"/><Relationship Id="rId4" Type="http://schemas.openxmlformats.org/officeDocument/2006/relationships/image" Target="../media/image15.jf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66135" y="1714500"/>
            <a:ext cx="2560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D:\main\image\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030" y="3225059"/>
            <a:ext cx="3377565" cy="168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8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BD" sz="6600" b="1" u="sng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600" b="1" u="sng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438400"/>
            <a:ext cx="7848600" cy="190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চিকিৎসা</a:t>
            </a:r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ক্ষেত্রে </a:t>
            </a:r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 সি টির </a:t>
            </a:r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 </a:t>
            </a:r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76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486400"/>
            <a:ext cx="8762999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bn-BD" sz="4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bn-BD" sz="4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bn-BD" sz="49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 </a:t>
            </a:r>
            <a:r>
              <a:rPr lang="bn-BD" sz="4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 তথ্য ও যোগাযোগ প্রযুক্তির ব্যবহার</a:t>
            </a:r>
            <a:r>
              <a:rPr lang="en-US" sz="4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9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3429000" cy="243839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4" y="2852350"/>
            <a:ext cx="3328086" cy="2387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914533"/>
            <a:ext cx="2743200" cy="2325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81000"/>
            <a:ext cx="2712308" cy="243840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56286"/>
            <a:ext cx="2971800" cy="24631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118" y="2858208"/>
            <a:ext cx="2891481" cy="238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2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27" y="8382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লীয়</a:t>
            </a:r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95600"/>
            <a:ext cx="937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 ক্ষেত্রে আই সি টির ভূমিকা বিশ্লেষণ কর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84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bn-BD" sz="6600" cap="none" spc="0" dirty="0" smtClean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6600" cap="none" spc="0" dirty="0">
              <a:ln w="0"/>
              <a:solidFill>
                <a:schemeClr val="bg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828800"/>
            <a:ext cx="8229600" cy="4572000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শিক্ষাক্ষেত্রে অবদান রাখতে পারে এমন তিনটি প্রযুক্তির নাম লিখ।</a:t>
            </a:r>
          </a:p>
          <a:p>
            <a:pPr marL="0" indent="0">
              <a:buNone/>
            </a:pPr>
            <a:r>
              <a:rPr lang="bn-IN" sz="4400" u="sng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২।চিকিৎসা </a:t>
            </a:r>
            <a:r>
              <a:rPr lang="bn-BD" sz="4400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 </a:t>
            </a:r>
            <a:r>
              <a:rPr lang="bn-IN" sz="4400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 প্রযুক্তির নাম বলো।</a:t>
            </a:r>
            <a:endParaRPr lang="en-US" sz="4400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4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 </a:t>
            </a:r>
            <a:r>
              <a:rPr lang="bn-BD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bn-IN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কোন কোন প্রযুক্তি অবদান রাখছে?</a:t>
            </a:r>
            <a:r>
              <a:rPr lang="bn-BD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83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0" y="488563"/>
            <a:ext cx="8858451" cy="3133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51" y="278408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3810000"/>
            <a:ext cx="9144000" cy="2468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n-BD" sz="6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দৈনন্দীন জীবনে </a:t>
            </a:r>
            <a:r>
              <a:rPr lang="bn-BD" sz="6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r>
              <a:rPr lang="bn-IN" sz="6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কি কি কাজে লাগে তার একটি তালিকা তৈরি কর ।</a:t>
            </a:r>
          </a:p>
        </p:txBody>
      </p:sp>
    </p:spTree>
    <p:extLst>
      <p:ext uri="{BB962C8B-B14F-4D97-AF65-F5344CB8AC3E}">
        <p14:creationId xmlns:p14="http://schemas.microsoft.com/office/powerpoint/2010/main" val="344353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" y="381000"/>
            <a:ext cx="9144000" cy="396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495800"/>
            <a:ext cx="7391400" cy="1600200"/>
          </a:xfrm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r>
              <a:rPr lang="bn-BD" sz="9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9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34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4660" y="999500"/>
            <a:ext cx="2623263" cy="53658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81365" y="2912537"/>
            <a:ext cx="3478400" cy="19561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bn-IN" dirty="0"/>
          </a:p>
          <a:p>
            <a:pPr lvl="0" algn="ctr"/>
            <a:endParaRPr lang="bn-IN" dirty="0"/>
          </a:p>
          <a:p>
            <a:pPr lvl="0" algn="ctr"/>
            <a:endParaRPr lang="bn-IN" dirty="0"/>
          </a:p>
          <a:p>
            <a:pPr lvl="0"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lvl="0"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শহীদনগর উচ্চ বিদ্যালয়</a:t>
            </a:r>
          </a:p>
          <a:p>
            <a:pPr lvl="0"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গফরগাঁও, ময়মনসিংহ।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০১৭২৩২৯৩৫২৪৪</a:t>
            </a:r>
          </a:p>
          <a:p>
            <a:pPr lvl="0" algn="ctr"/>
            <a:r>
              <a:rPr lang="en-US" sz="1200" u="sng" dirty="0"/>
              <a:t>Email: arifulhasan35b@gmail.com</a:t>
            </a:r>
          </a:p>
          <a:p>
            <a:pPr algn="ctr"/>
            <a:endParaRPr lang="en-US" sz="1350" dirty="0"/>
          </a:p>
        </p:txBody>
      </p:sp>
      <p:sp>
        <p:nvSpPr>
          <p:cNvPr id="20" name="Rounded Rectangle 19"/>
          <p:cNvSpPr/>
          <p:nvPr/>
        </p:nvSpPr>
        <p:spPr>
          <a:xfrm>
            <a:off x="3766185" y="3006482"/>
            <a:ext cx="1508760" cy="4857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আরিফুল হাসান</a:t>
            </a:r>
            <a:endParaRPr lang="en-US" sz="2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055" y="1536083"/>
            <a:ext cx="2104373" cy="128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0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ave 7"/>
          <p:cNvSpPr/>
          <p:nvPr/>
        </p:nvSpPr>
        <p:spPr>
          <a:xfrm>
            <a:off x="3051956" y="975805"/>
            <a:ext cx="2133471" cy="628650"/>
          </a:xfrm>
          <a:prstGeom prst="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পাঠ পরিচিতি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29302" y="2362200"/>
            <a:ext cx="4741619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7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IN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অষ্টম</a:t>
            </a:r>
            <a:endParaRPr lang="bn-BD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endParaRPr lang="bn-BD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 </a:t>
            </a:r>
          </a:p>
          <a:p>
            <a:pPr algn="ctr"/>
            <a:r>
              <a:rPr lang="en-US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পাঠঃ২ </a:t>
            </a:r>
            <a:endParaRPr lang="bn-BD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7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7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7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7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7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7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7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7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9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4267200" cy="990600"/>
          </a:xfrm>
        </p:spPr>
        <p:txBody>
          <a:bodyPr>
            <a:noAutofit/>
          </a:bodyPr>
          <a:lstStyle/>
          <a:p>
            <a:r>
              <a:rPr lang="bn-BD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3200400"/>
            <a:ext cx="9144000" cy="3048001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bn-BD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প্রযুক্তির</a:t>
            </a:r>
            <a:r>
              <a:rPr lang="bn-IN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</a:p>
        </p:txBody>
      </p:sp>
    </p:spTree>
    <p:extLst>
      <p:ext uri="{BB962C8B-B14F-4D97-AF65-F5344CB8AC3E}">
        <p14:creationId xmlns:p14="http://schemas.microsoft.com/office/powerpoint/2010/main" val="417812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90957" y="1317001"/>
            <a:ext cx="3927678" cy="141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8625" b="1" u="sng" dirty="0">
                <a:solidFill>
                  <a:schemeClr val="accent2"/>
                </a:solidFill>
              </a:rPr>
              <a:t>শি</a:t>
            </a:r>
            <a:r>
              <a:rPr lang="bn-IN" sz="7200" b="1" u="sng" dirty="0">
                <a:solidFill>
                  <a:schemeClr val="accent2"/>
                </a:solidFill>
              </a:rPr>
              <a:t>খনফল</a:t>
            </a:r>
            <a:endParaRPr lang="en-US" sz="36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149824" y="2713536"/>
            <a:ext cx="82671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১, শিক্ষা ক্ষেত্রে তথ্য ও যোগাযোগ প্রযুক্তির ভুমিকা কি তা বলতে    </a:t>
            </a:r>
          </a:p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 ,		</a:t>
            </a:r>
          </a:p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২, চিকিৎসা ক্ষেত্রে তথ্য ও যোগাযোগ প্রযুক্তির ভুমিকা ব্যাখ্যা করতে পারবে,</a:t>
            </a:r>
          </a:p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৩,কৃষি ক্ষেত্রে </a:t>
            </a:r>
            <a:r>
              <a:rPr lang="bn-IN" sz="3000" dirty="0">
                <a:solidFill>
                  <a:srgbClr val="29293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প্রযুক্তির অবদান বিশ্লেষন করতে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11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09" y="981307"/>
            <a:ext cx="3002709" cy="25147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3763" y="322562"/>
            <a:ext cx="91677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ছবিগুলি </a:t>
            </a:r>
            <a:r>
              <a:rPr lang="bn-I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কি লক্ষ্য </a:t>
            </a:r>
            <a:r>
              <a:rPr lang="bn-I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5" y="990601"/>
            <a:ext cx="3216876" cy="2505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829" y="990600"/>
            <a:ext cx="2727222" cy="2552699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1" y="3973551"/>
            <a:ext cx="3183924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890" y="3973551"/>
            <a:ext cx="2562225" cy="2631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560" y="3956045"/>
            <a:ext cx="3128559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8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7" b="8477"/>
          <a:stretch/>
        </p:blipFill>
        <p:spPr>
          <a:xfrm>
            <a:off x="381000" y="1013469"/>
            <a:ext cx="3886200" cy="266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308157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শিক্ষাক্ষেত্রে আই সি টির অবদান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047530"/>
            <a:ext cx="3810000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3962400"/>
            <a:ext cx="3733800" cy="2667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202" y="1274504"/>
            <a:ext cx="3352800" cy="265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5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685800"/>
            <a:ext cx="350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3622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 ক্ষেত্রে তথ্য ও যোগাযোগ প্রযুক্তির ভূমিকা কি লিখ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08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84" y="1247157"/>
            <a:ext cx="3992599" cy="243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694" y="1250874"/>
            <a:ext cx="3852032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84" y="3888362"/>
            <a:ext cx="3932016" cy="25886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9721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যোগাযোগ প্রযুক্তির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693" y="3964562"/>
            <a:ext cx="3852033" cy="251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636</TotalTime>
  <Words>169</Words>
  <Application>Microsoft Office PowerPoint</Application>
  <PresentationFormat>On-screen Show (4:3)</PresentationFormat>
  <Paragraphs>49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 Narrow</vt:lpstr>
      <vt:lpstr>Calibri</vt:lpstr>
      <vt:lpstr>Corbel</vt:lpstr>
      <vt:lpstr>NikoshBAN</vt:lpstr>
      <vt:lpstr>Vrinda</vt:lpstr>
      <vt:lpstr>Wingdings</vt:lpstr>
      <vt:lpstr>Wingdings 2</vt:lpstr>
      <vt:lpstr>Wingdings 3</vt:lpstr>
      <vt:lpstr>Module</vt:lpstr>
      <vt:lpstr>Horizon</vt:lpstr>
      <vt:lpstr>PowerPoint Presentation</vt:lpstr>
      <vt:lpstr>PowerPoint Presentation</vt:lpstr>
      <vt:lpstr>PowerPoint Presentation</vt:lpstr>
      <vt:lpstr>আজকের পাঠ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জোড়ায় কাজ</vt:lpstr>
      <vt:lpstr> কৃষি ক্ষেত্রে তথ্য ও যোগাযোগ প্রযুক্তির ব্যবহার </vt:lpstr>
      <vt:lpstr>PowerPoint Presentation</vt:lpstr>
      <vt:lpstr>মূল্যায়নঃ</vt:lpstr>
      <vt:lpstr>বাড়ির কাজ</vt:lpstr>
      <vt:lpstr>ধন্যবাদ সবাইকে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lab</cp:lastModifiedBy>
  <cp:revision>99</cp:revision>
  <dcterms:created xsi:type="dcterms:W3CDTF">2006-08-16T00:00:00Z</dcterms:created>
  <dcterms:modified xsi:type="dcterms:W3CDTF">2019-10-28T06:32:38Z</dcterms:modified>
</cp:coreProperties>
</file>