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diagrams/quickStyle2.xml" ContentType="application/vnd.openxmlformats-officedocument.drawingml.diagramStyl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diagrams/layout2.xml" ContentType="application/vnd.openxmlformats-officedocument.drawingml.diagramLayout+xml"/>
  <Override PartName="/ppt/notesSlides/notesSlide6.xml" ContentType="application/vnd.openxmlformats-officedocument.presentationml.notesSlide+xml"/>
  <Override PartName="/ppt/diagrams/layout1.xml" ContentType="application/vnd.openxmlformats-officedocument.drawingml.diagramLayout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diagrams/data2.xml" ContentType="application/vnd.openxmlformats-officedocument.drawingml.diagramData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diagrams/colors2.xml" ContentType="application/vnd.openxmlformats-officedocument.drawingml.diagramColors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1"/>
  </p:notesMasterIdLst>
  <p:handoutMasterIdLst>
    <p:handoutMasterId r:id="rId22"/>
  </p:handoutMasterIdLst>
  <p:sldIdLst>
    <p:sldId id="266" r:id="rId2"/>
    <p:sldId id="265" r:id="rId3"/>
    <p:sldId id="256" r:id="rId4"/>
    <p:sldId id="272" r:id="rId5"/>
    <p:sldId id="267" r:id="rId6"/>
    <p:sldId id="258" r:id="rId7"/>
    <p:sldId id="259" r:id="rId8"/>
    <p:sldId id="260" r:id="rId9"/>
    <p:sldId id="262" r:id="rId10"/>
    <p:sldId id="261" r:id="rId11"/>
    <p:sldId id="263" r:id="rId12"/>
    <p:sldId id="264" r:id="rId13"/>
    <p:sldId id="268" r:id="rId14"/>
    <p:sldId id="270" r:id="rId15"/>
    <p:sldId id="277" r:id="rId16"/>
    <p:sldId id="278" r:id="rId17"/>
    <p:sldId id="275" r:id="rId18"/>
    <p:sldId id="273" r:id="rId19"/>
    <p:sldId id="276" r:id="rId20"/>
  </p:sldIdLst>
  <p:sldSz cx="12190413" cy="6858000"/>
  <p:notesSz cx="6858000" cy="9144000"/>
  <p:defaultTextStyle>
    <a:defPPr>
      <a:defRPr lang="en-US"/>
    </a:defPPr>
    <a:lvl1pPr marL="0" algn="l" defTabSz="914269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135" algn="l" defTabSz="914269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269" algn="l" defTabSz="914269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404" algn="l" defTabSz="914269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539" algn="l" defTabSz="914269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5674" algn="l" defTabSz="914269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2809" algn="l" defTabSz="914269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199944" algn="l" defTabSz="914269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078" algn="l" defTabSz="914269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7E9639D4-E3E2-4D34-9284-5A2195B3D0D7}" styleName="Light Styl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35758FB7-9AC5-4552-8A53-C91805E547FA}" styleName="Themed Style 1 - Accent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000" autoAdjust="0"/>
    <p:restoredTop sz="94660"/>
  </p:normalViewPr>
  <p:slideViewPr>
    <p:cSldViewPr>
      <p:cViewPr>
        <p:scale>
          <a:sx n="70" d="100"/>
          <a:sy n="70" d="100"/>
        </p:scale>
        <p:origin x="-744" y="-54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0" d="100"/>
        <a:sy n="60" d="100"/>
      </p:scale>
      <p:origin x="0" y="0"/>
    </p:cViewPr>
  </p:sorterViewPr>
  <p:notesViewPr>
    <p:cSldViewPr>
      <p:cViewPr varScale="1">
        <p:scale>
          <a:sx n="55" d="100"/>
          <a:sy n="55" d="100"/>
        </p:scale>
        <p:origin x="-2904" y="-102"/>
      </p:cViewPr>
      <p:guideLst>
        <p:guide orient="horz" pos="2880"/>
        <p:guide pos="2160"/>
      </p:guideLst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handoutMaster" Target="handoutMasters/handout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94912F0-36CE-4277-A724-EDC82F51A79F}" type="doc">
      <dgm:prSet loTypeId="urn:microsoft.com/office/officeart/2005/8/layout/cycle1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9DE82E84-677B-4E07-BC90-39390AAF5F1E}">
      <dgm:prSet phldrT="[Text]" custT="1">
        <dgm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dgm:style>
      </dgm:prSet>
      <dgm:spPr>
        <a:effectLst>
          <a:glow rad="228600">
            <a:schemeClr val="accent2">
              <a:satMod val="175000"/>
              <a:alpha val="40000"/>
            </a:schemeClr>
          </a:glow>
        </a:effectLst>
      </dgm:spPr>
      <dgm:t>
        <a:bodyPr/>
        <a:lstStyle/>
        <a:p>
          <a:r>
            <a:rPr lang="bn-IN" sz="2000" b="1" dirty="0" smtClean="0">
              <a:latin typeface="NikoshBAN" pitchFamily="2" charset="0"/>
              <a:cs typeface="NikoshBAN" pitchFamily="2" charset="0"/>
            </a:rPr>
            <a:t>টয়েনবির মতে</a:t>
          </a:r>
          <a:r>
            <a:rPr lang="en-GB" sz="2000" b="1" dirty="0" smtClean="0">
              <a:latin typeface="NikoshBAN" pitchFamily="2" charset="0"/>
              <a:cs typeface="NikoshBAN" pitchFamily="2" charset="0"/>
            </a:rPr>
            <a:t>, </a:t>
          </a:r>
          <a:r>
            <a:rPr lang="bn-IN" sz="2000" b="1" dirty="0" smtClean="0">
              <a:latin typeface="NikoshBAN" pitchFamily="2" charset="0"/>
              <a:cs typeface="NikoshBAN" pitchFamily="2" charset="0"/>
            </a:rPr>
            <a:t>সমাজের জীবনই ইতিহাস। প্রকৃতপক্ষে</a:t>
          </a:r>
          <a:r>
            <a:rPr lang="en-GB" sz="2000" b="1" dirty="0" smtClean="0">
              <a:latin typeface="NikoshBAN" pitchFamily="2" charset="0"/>
              <a:cs typeface="NikoshBAN" pitchFamily="2" charset="0"/>
            </a:rPr>
            <a:t>, </a:t>
          </a:r>
          <a:r>
            <a:rPr lang="bn-IN" sz="2000" b="1" dirty="0" smtClean="0">
              <a:latin typeface="NikoshBAN" pitchFamily="2" charset="0"/>
              <a:cs typeface="NikoshBAN" pitchFamily="2" charset="0"/>
            </a:rPr>
            <a:t>মানব সমাজের অনন্ত ঘটনাপ্রবাহই হরো ইতিহাস।</a:t>
          </a:r>
          <a:endParaRPr lang="en-GB" sz="2000" b="1" dirty="0">
            <a:latin typeface="NikoshBAN" pitchFamily="2" charset="0"/>
            <a:cs typeface="NikoshBAN" pitchFamily="2" charset="0"/>
          </a:endParaRPr>
        </a:p>
      </dgm:t>
    </dgm:pt>
    <dgm:pt modelId="{574B7BB7-6419-42B7-8C60-E7B34CC4C91D}" type="parTrans" cxnId="{D56B4BD7-B092-400A-BDDA-1039D3661339}">
      <dgm:prSet/>
      <dgm:spPr/>
      <dgm:t>
        <a:bodyPr/>
        <a:lstStyle/>
        <a:p>
          <a:endParaRPr lang="en-GB"/>
        </a:p>
      </dgm:t>
    </dgm:pt>
    <dgm:pt modelId="{92356014-368C-4B76-A68B-BD7F356571EC}" type="sibTrans" cxnId="{D56B4BD7-B092-400A-BDDA-1039D3661339}">
      <dgm:prSet/>
      <dgm:spPr/>
      <dgm:t>
        <a:bodyPr/>
        <a:lstStyle/>
        <a:p>
          <a:endParaRPr lang="en-GB"/>
        </a:p>
      </dgm:t>
    </dgm:pt>
    <dgm:pt modelId="{B295979E-7DE4-4CE0-B866-5CA9970CF905}">
      <dgm:prSet phldrT="[Text]" custT="1">
        <dgm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dgm:style>
      </dgm:prSet>
      <dgm:spPr>
        <a:effectLst>
          <a:glow rad="228600">
            <a:schemeClr val="accent2">
              <a:satMod val="175000"/>
              <a:alpha val="40000"/>
            </a:schemeClr>
          </a:glow>
        </a:effectLst>
      </dgm:spPr>
      <dgm:t>
        <a:bodyPr/>
        <a:lstStyle/>
        <a:p>
          <a:r>
            <a:rPr lang="bn-IN" sz="2800" b="1" dirty="0" smtClean="0">
              <a:latin typeface="NikoshBAN" pitchFamily="2" charset="0"/>
              <a:cs typeface="NikoshBAN" pitchFamily="2" charset="0"/>
            </a:rPr>
            <a:t>আবার র্যাপসন বলেছেন</a:t>
          </a:r>
          <a:r>
            <a:rPr lang="en-GB" sz="2800" b="1" dirty="0" smtClean="0">
              <a:latin typeface="NikoshBAN" pitchFamily="2" charset="0"/>
              <a:cs typeface="NikoshBAN" pitchFamily="2" charset="0"/>
            </a:rPr>
            <a:t>, </a:t>
          </a:r>
          <a:r>
            <a:rPr lang="bn-IN" sz="2800" b="1" dirty="0" smtClean="0">
              <a:latin typeface="NikoshBAN" pitchFamily="2" charset="0"/>
              <a:cs typeface="NikoshBAN" pitchFamily="2" charset="0"/>
            </a:rPr>
            <a:t>ইতিহাস হলো ঘটনার বৈজ্ঞানিক এবং ধারাবাহিক বিবরণ।</a:t>
          </a:r>
          <a:endParaRPr lang="en-GB" sz="2800" b="1" dirty="0">
            <a:latin typeface="NikoshBAN" pitchFamily="2" charset="0"/>
            <a:cs typeface="NikoshBAN" pitchFamily="2" charset="0"/>
          </a:endParaRPr>
        </a:p>
      </dgm:t>
    </dgm:pt>
    <dgm:pt modelId="{D891C009-C7A9-49A6-A725-AFB5306BA8A0}" type="parTrans" cxnId="{30F949A5-3428-4CCE-BF99-21F0F25E730E}">
      <dgm:prSet/>
      <dgm:spPr/>
      <dgm:t>
        <a:bodyPr/>
        <a:lstStyle/>
        <a:p>
          <a:endParaRPr lang="en-GB"/>
        </a:p>
      </dgm:t>
    </dgm:pt>
    <dgm:pt modelId="{C1E3F4FB-BBE6-4296-875E-9DFA6D25860B}" type="sibTrans" cxnId="{30F949A5-3428-4CCE-BF99-21F0F25E730E}">
      <dgm:prSet/>
      <dgm:spPr/>
      <dgm:t>
        <a:bodyPr/>
        <a:lstStyle/>
        <a:p>
          <a:endParaRPr lang="en-GB"/>
        </a:p>
      </dgm:t>
    </dgm:pt>
    <dgm:pt modelId="{53E27353-232E-45D1-8999-A0D27AA0F86C}">
      <dgm:prSet phldrT="[Text]" custT="1">
        <dgm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dgm:style>
      </dgm:prSet>
      <dgm:spPr>
        <a:effectLst>
          <a:glow rad="228600">
            <a:schemeClr val="accent2">
              <a:satMod val="175000"/>
              <a:alpha val="40000"/>
            </a:schemeClr>
          </a:glow>
        </a:effectLst>
      </dgm:spPr>
      <dgm:t>
        <a:bodyPr/>
        <a:lstStyle/>
        <a:p>
          <a:r>
            <a:rPr lang="en-GB" sz="2400" b="1" dirty="0" err="1" smtClean="0">
              <a:latin typeface="NikoshBAN" pitchFamily="2" charset="0"/>
              <a:cs typeface="NikoshBAN" pitchFamily="2" charset="0"/>
            </a:rPr>
            <a:t>ই.এইচ</a:t>
          </a:r>
          <a:r>
            <a:rPr lang="en-GB" sz="2400" b="1" dirty="0" smtClean="0">
              <a:latin typeface="NikoshBAN" pitchFamily="2" charset="0"/>
              <a:cs typeface="NikoshBAN" pitchFamily="2" charset="0"/>
            </a:rPr>
            <a:t> </a:t>
          </a:r>
          <a:r>
            <a:rPr lang="en-GB" sz="2400" b="1" dirty="0" err="1" smtClean="0">
              <a:latin typeface="NikoshBAN" pitchFamily="2" charset="0"/>
              <a:cs typeface="NikoshBAN" pitchFamily="2" charset="0"/>
            </a:rPr>
            <a:t>বলেন</a:t>
          </a:r>
          <a:r>
            <a:rPr lang="en-GB" sz="2400" b="1" dirty="0" smtClean="0">
              <a:latin typeface="NikoshBAN" pitchFamily="2" charset="0"/>
              <a:cs typeface="NikoshBAN" pitchFamily="2" charset="0"/>
            </a:rPr>
            <a:t> </a:t>
          </a:r>
          <a:r>
            <a:rPr lang="en-GB" sz="2400" b="1" dirty="0" err="1" smtClean="0">
              <a:latin typeface="NikoshBAN" pitchFamily="2" charset="0"/>
              <a:cs typeface="NikoshBAN" pitchFamily="2" charset="0"/>
            </a:rPr>
            <a:t>ইাতহাস</a:t>
          </a:r>
          <a:r>
            <a:rPr lang="en-GB" sz="2400" b="1" dirty="0" smtClean="0">
              <a:latin typeface="NikoshBAN" pitchFamily="2" charset="0"/>
              <a:cs typeface="NikoshBAN" pitchFamily="2" charset="0"/>
            </a:rPr>
            <a:t> </a:t>
          </a:r>
          <a:r>
            <a:rPr lang="en-GB" sz="2400" b="1" dirty="0" err="1" smtClean="0">
              <a:latin typeface="NikoshBAN" pitchFamily="2" charset="0"/>
              <a:cs typeface="NikoshBAN" pitchFamily="2" charset="0"/>
            </a:rPr>
            <a:t>হলো</a:t>
          </a:r>
          <a:r>
            <a:rPr lang="en-GB" sz="2400" b="1" dirty="0" smtClean="0">
              <a:latin typeface="NikoshBAN" pitchFamily="2" charset="0"/>
              <a:cs typeface="NikoshBAN" pitchFamily="2" charset="0"/>
            </a:rPr>
            <a:t> </a:t>
          </a:r>
          <a:r>
            <a:rPr lang="en-GB" sz="2400" b="1" dirty="0" err="1" smtClean="0">
              <a:latin typeface="NikoshBAN" pitchFamily="2" charset="0"/>
              <a:cs typeface="NikoshBAN" pitchFamily="2" charset="0"/>
            </a:rPr>
            <a:t>বর্তমান</a:t>
          </a:r>
          <a:r>
            <a:rPr lang="en-GB" sz="2400" b="1" dirty="0" smtClean="0">
              <a:latin typeface="NikoshBAN" pitchFamily="2" charset="0"/>
              <a:cs typeface="NikoshBAN" pitchFamily="2" charset="0"/>
            </a:rPr>
            <a:t> ও </a:t>
          </a:r>
          <a:r>
            <a:rPr lang="en-GB" sz="2400" b="1" dirty="0" err="1" smtClean="0">
              <a:latin typeface="NikoshBAN" pitchFamily="2" charset="0"/>
              <a:cs typeface="NikoshBAN" pitchFamily="2" charset="0"/>
            </a:rPr>
            <a:t>অতীতের</a:t>
          </a:r>
          <a:r>
            <a:rPr lang="en-GB" sz="2400" b="1" dirty="0" smtClean="0">
              <a:latin typeface="NikoshBAN" pitchFamily="2" charset="0"/>
              <a:cs typeface="NikoshBAN" pitchFamily="2" charset="0"/>
            </a:rPr>
            <a:t> </a:t>
          </a:r>
          <a:r>
            <a:rPr lang="en-GB" sz="2400" b="1" dirty="0" err="1" smtClean="0">
              <a:latin typeface="NikoshBAN" pitchFamily="2" charset="0"/>
              <a:cs typeface="NikoshBAN" pitchFamily="2" charset="0"/>
            </a:rPr>
            <a:t>মধ্যে</a:t>
          </a:r>
          <a:r>
            <a:rPr lang="en-GB" sz="2400" b="1" dirty="0" smtClean="0">
              <a:latin typeface="NikoshBAN" pitchFamily="2" charset="0"/>
              <a:cs typeface="NikoshBAN" pitchFamily="2" charset="0"/>
            </a:rPr>
            <a:t> </a:t>
          </a:r>
          <a:r>
            <a:rPr lang="en-GB" sz="2400" b="1" dirty="0" err="1" smtClean="0">
              <a:latin typeface="NikoshBAN" pitchFamily="2" charset="0"/>
              <a:cs typeface="NikoshBAN" pitchFamily="2" charset="0"/>
            </a:rPr>
            <a:t>এক</a:t>
          </a:r>
          <a:r>
            <a:rPr lang="en-GB" sz="2400" b="1" dirty="0" smtClean="0">
              <a:latin typeface="NikoshBAN" pitchFamily="2" charset="0"/>
              <a:cs typeface="NikoshBAN" pitchFamily="2" charset="0"/>
            </a:rPr>
            <a:t> </a:t>
          </a:r>
          <a:r>
            <a:rPr lang="en-GB" sz="2400" b="1" dirty="0" err="1" smtClean="0">
              <a:latin typeface="NikoshBAN" pitchFamily="2" charset="0"/>
              <a:cs typeface="NikoshBAN" pitchFamily="2" charset="0"/>
            </a:rPr>
            <a:t>অন্তহীন</a:t>
          </a:r>
          <a:r>
            <a:rPr lang="en-GB" sz="2400" b="1" dirty="0" smtClean="0">
              <a:latin typeface="NikoshBAN" pitchFamily="2" charset="0"/>
              <a:cs typeface="NikoshBAN" pitchFamily="2" charset="0"/>
            </a:rPr>
            <a:t> </a:t>
          </a:r>
          <a:r>
            <a:rPr lang="en-GB" sz="2400" b="1" dirty="0" err="1" smtClean="0">
              <a:latin typeface="NikoshBAN" pitchFamily="2" charset="0"/>
              <a:cs typeface="NikoshBAN" pitchFamily="2" charset="0"/>
            </a:rPr>
            <a:t>সংলাপ</a:t>
          </a:r>
          <a:endParaRPr lang="en-GB" sz="2400" b="1" dirty="0">
            <a:latin typeface="NikoshBAN" pitchFamily="2" charset="0"/>
            <a:cs typeface="NikoshBAN" pitchFamily="2" charset="0"/>
          </a:endParaRPr>
        </a:p>
      </dgm:t>
    </dgm:pt>
    <dgm:pt modelId="{7D5B5CA2-92C7-466E-B9C5-2AAC146ACF06}" type="parTrans" cxnId="{19621FBB-8099-42C1-9FEA-13009FDB3E7D}">
      <dgm:prSet/>
      <dgm:spPr/>
      <dgm:t>
        <a:bodyPr/>
        <a:lstStyle/>
        <a:p>
          <a:endParaRPr lang="en-GB"/>
        </a:p>
      </dgm:t>
    </dgm:pt>
    <dgm:pt modelId="{CF054A7E-7198-48C6-A2A3-F659CF3418CD}" type="sibTrans" cxnId="{19621FBB-8099-42C1-9FEA-13009FDB3E7D}">
      <dgm:prSet/>
      <dgm:spPr/>
      <dgm:t>
        <a:bodyPr/>
        <a:lstStyle/>
        <a:p>
          <a:endParaRPr lang="en-GB"/>
        </a:p>
      </dgm:t>
    </dgm:pt>
    <dgm:pt modelId="{4A4E81C7-0755-441A-A7AF-0F0EE34E3716}">
      <dgm:prSet phldrT="[Text]" custT="1">
        <dgm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dgm:style>
      </dgm:prSet>
      <dgm:spPr>
        <a:effectLst>
          <a:glow rad="228600">
            <a:schemeClr val="accent2">
              <a:satMod val="175000"/>
              <a:alpha val="40000"/>
            </a:schemeClr>
          </a:glow>
        </a:effectLst>
      </dgm:spPr>
      <dgm:t>
        <a:bodyPr/>
        <a:lstStyle/>
        <a:p>
          <a:r>
            <a:rPr lang="en-GB" sz="1800" b="1" dirty="0" err="1" smtClean="0"/>
            <a:t>হেরোডোটাস</a:t>
          </a:r>
          <a:r>
            <a:rPr lang="en-GB" sz="1800" b="1" dirty="0" smtClean="0"/>
            <a:t> </a:t>
          </a:r>
          <a:r>
            <a:rPr lang="en-GB" sz="1800" b="1" dirty="0" err="1" smtClean="0"/>
            <a:t>বিশ্বাস</a:t>
          </a:r>
          <a:r>
            <a:rPr lang="en-GB" sz="1800" b="1" dirty="0" smtClean="0"/>
            <a:t> </a:t>
          </a:r>
          <a:r>
            <a:rPr lang="en-GB" sz="1800" b="1" dirty="0" err="1" smtClean="0"/>
            <a:t>করতেন</a:t>
          </a:r>
          <a:r>
            <a:rPr lang="en-GB" sz="1800" b="1" dirty="0" smtClean="0"/>
            <a:t>, </a:t>
          </a:r>
          <a:r>
            <a:rPr lang="en-GB" sz="1800" b="1" dirty="0" err="1" smtClean="0"/>
            <a:t>ইতিহাস</a:t>
          </a:r>
          <a:r>
            <a:rPr lang="en-GB" sz="1800" b="1" dirty="0" smtClean="0"/>
            <a:t> </a:t>
          </a:r>
          <a:r>
            <a:rPr lang="en-GB" sz="1800" b="1" dirty="0" err="1" smtClean="0"/>
            <a:t>হলো</a:t>
          </a:r>
          <a:r>
            <a:rPr lang="en-GB" sz="1800" b="1" dirty="0" smtClean="0"/>
            <a:t> </a:t>
          </a:r>
          <a:r>
            <a:rPr lang="en-GB" sz="1800" b="1" dirty="0" err="1" smtClean="0"/>
            <a:t>যা</a:t>
          </a:r>
          <a:r>
            <a:rPr lang="en-GB" sz="1800" b="1" dirty="0" smtClean="0"/>
            <a:t> </a:t>
          </a:r>
          <a:r>
            <a:rPr lang="en-GB" sz="1800" b="1" dirty="0" err="1" smtClean="0"/>
            <a:t>সত্যিকার</a:t>
          </a:r>
          <a:r>
            <a:rPr lang="en-GB" sz="1800" b="1" dirty="0" smtClean="0"/>
            <a:t> </a:t>
          </a:r>
          <a:r>
            <a:rPr lang="en-GB" sz="1800" b="1" dirty="0" err="1" smtClean="0"/>
            <a:t>অর্থে</a:t>
          </a:r>
          <a:r>
            <a:rPr lang="en-GB" sz="1800" b="1" dirty="0" smtClean="0"/>
            <a:t> </a:t>
          </a:r>
          <a:r>
            <a:rPr lang="en-GB" sz="1800" b="1" dirty="0" err="1" smtClean="0"/>
            <a:t>ছিল</a:t>
          </a:r>
          <a:r>
            <a:rPr lang="en-GB" sz="1800" b="1" dirty="0" smtClean="0"/>
            <a:t> </a:t>
          </a:r>
          <a:r>
            <a:rPr lang="en-GB" sz="1800" b="1" dirty="0" err="1" smtClean="0"/>
            <a:t>বা</a:t>
          </a:r>
          <a:r>
            <a:rPr lang="en-GB" sz="1800" b="1" dirty="0" smtClean="0"/>
            <a:t> </a:t>
          </a:r>
          <a:r>
            <a:rPr lang="en-GB" sz="1800" b="1" dirty="0" err="1" smtClean="0"/>
            <a:t>সংঘটিত</a:t>
          </a:r>
          <a:r>
            <a:rPr lang="en-GB" sz="1800" b="1" dirty="0" smtClean="0"/>
            <a:t> </a:t>
          </a:r>
          <a:r>
            <a:rPr lang="en-GB" sz="1800" b="1" dirty="0" err="1" smtClean="0"/>
            <a:t>হয়েছিল</a:t>
          </a:r>
          <a:r>
            <a:rPr lang="en-GB" sz="1800" b="1" dirty="0" smtClean="0"/>
            <a:t> </a:t>
          </a:r>
          <a:r>
            <a:rPr lang="en-GB" sz="1800" b="1" dirty="0" err="1" smtClean="0"/>
            <a:t>তা</a:t>
          </a:r>
          <a:r>
            <a:rPr lang="en-GB" sz="1800" b="1" dirty="0" smtClean="0"/>
            <a:t> </a:t>
          </a:r>
          <a:r>
            <a:rPr lang="en-GB" sz="1800" b="1" dirty="0" err="1" smtClean="0"/>
            <a:t>অনুসন্ধান</a:t>
          </a:r>
          <a:r>
            <a:rPr lang="en-GB" sz="1800" b="1" dirty="0" smtClean="0"/>
            <a:t> </a:t>
          </a:r>
          <a:r>
            <a:rPr lang="en-GB" sz="1800" b="1" dirty="0" err="1" smtClean="0"/>
            <a:t>করা</a:t>
          </a:r>
          <a:r>
            <a:rPr lang="en-GB" sz="1800" b="1" dirty="0" smtClean="0"/>
            <a:t> ও </a:t>
          </a:r>
          <a:r>
            <a:rPr lang="en-GB" sz="1800" b="1" dirty="0" err="1" smtClean="0"/>
            <a:t>লেখা</a:t>
          </a:r>
          <a:r>
            <a:rPr lang="en-GB" sz="1800" b="1" dirty="0" smtClean="0"/>
            <a:t>।</a:t>
          </a:r>
          <a:endParaRPr lang="en-GB" sz="1800" b="1" dirty="0"/>
        </a:p>
      </dgm:t>
    </dgm:pt>
    <dgm:pt modelId="{3C3B9CB7-A839-437C-BA52-8B86D4509E49}" type="parTrans" cxnId="{3A717313-8C6D-4A2D-B2FB-FA842068182F}">
      <dgm:prSet/>
      <dgm:spPr/>
      <dgm:t>
        <a:bodyPr/>
        <a:lstStyle/>
        <a:p>
          <a:endParaRPr lang="en-GB"/>
        </a:p>
      </dgm:t>
    </dgm:pt>
    <dgm:pt modelId="{9D34F6FE-47E9-4F9E-A7F4-7E832E362AC5}" type="sibTrans" cxnId="{3A717313-8C6D-4A2D-B2FB-FA842068182F}">
      <dgm:prSet/>
      <dgm:spPr/>
      <dgm:t>
        <a:bodyPr/>
        <a:lstStyle/>
        <a:p>
          <a:endParaRPr lang="en-GB"/>
        </a:p>
      </dgm:t>
    </dgm:pt>
    <dgm:pt modelId="{16D65EAD-B3C9-4874-841A-18F00E29F638}" type="pres">
      <dgm:prSet presAssocID="{D94912F0-36CE-4277-A724-EDC82F51A79F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GB"/>
        </a:p>
      </dgm:t>
    </dgm:pt>
    <dgm:pt modelId="{7402C4B5-22F3-47DA-BF62-FF41B2EDF67C}" type="pres">
      <dgm:prSet presAssocID="{9DE82E84-677B-4E07-BC90-39390AAF5F1E}" presName="dummy" presStyleCnt="0"/>
      <dgm:spPr/>
    </dgm:pt>
    <dgm:pt modelId="{5451F7BC-866B-454A-B2A6-BC1CECC71973}" type="pres">
      <dgm:prSet presAssocID="{9DE82E84-677B-4E07-BC90-39390AAF5F1E}" presName="node" presStyleLbl="revTx" presStyleIdx="0" presStyleCnt="4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99121B15-B736-497C-AAF0-11F9089B979B}" type="pres">
      <dgm:prSet presAssocID="{92356014-368C-4B76-A68B-BD7F356571EC}" presName="sibTrans" presStyleLbl="node1" presStyleIdx="0" presStyleCnt="4"/>
      <dgm:spPr/>
      <dgm:t>
        <a:bodyPr/>
        <a:lstStyle/>
        <a:p>
          <a:endParaRPr lang="en-GB"/>
        </a:p>
      </dgm:t>
    </dgm:pt>
    <dgm:pt modelId="{D6A71CF4-C24D-4AE0-9C8D-FADC1301402F}" type="pres">
      <dgm:prSet presAssocID="{B295979E-7DE4-4CE0-B866-5CA9970CF905}" presName="dummy" presStyleCnt="0"/>
      <dgm:spPr/>
    </dgm:pt>
    <dgm:pt modelId="{35FFEB3C-56AA-4F1F-8911-E1CE7848A4AE}" type="pres">
      <dgm:prSet presAssocID="{B295979E-7DE4-4CE0-B866-5CA9970CF905}" presName="node" presStyleLbl="revTx" presStyleIdx="1" presStyleCnt="4" custScaleX="104656" custScaleY="115019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75F02254-6491-4DEA-8DE2-DE08582312AD}" type="pres">
      <dgm:prSet presAssocID="{C1E3F4FB-BBE6-4296-875E-9DFA6D25860B}" presName="sibTrans" presStyleLbl="node1" presStyleIdx="1" presStyleCnt="4"/>
      <dgm:spPr/>
      <dgm:t>
        <a:bodyPr/>
        <a:lstStyle/>
        <a:p>
          <a:endParaRPr lang="en-GB"/>
        </a:p>
      </dgm:t>
    </dgm:pt>
    <dgm:pt modelId="{982C7BAD-4930-4EBC-B2B3-A08C62666B77}" type="pres">
      <dgm:prSet presAssocID="{53E27353-232E-45D1-8999-A0D27AA0F86C}" presName="dummy" presStyleCnt="0"/>
      <dgm:spPr/>
    </dgm:pt>
    <dgm:pt modelId="{C28A839A-BB22-4EA5-80DB-EBFECDA40936}" type="pres">
      <dgm:prSet presAssocID="{53E27353-232E-45D1-8999-A0D27AA0F86C}" presName="node" presStyleLbl="revTx" presStyleIdx="2" presStyleCnt="4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6EE4E34D-FB57-4E79-B521-9D9E658834F6}" type="pres">
      <dgm:prSet presAssocID="{CF054A7E-7198-48C6-A2A3-F659CF3418CD}" presName="sibTrans" presStyleLbl="node1" presStyleIdx="2" presStyleCnt="4"/>
      <dgm:spPr/>
      <dgm:t>
        <a:bodyPr/>
        <a:lstStyle/>
        <a:p>
          <a:endParaRPr lang="en-GB"/>
        </a:p>
      </dgm:t>
    </dgm:pt>
    <dgm:pt modelId="{CE0288AC-B55F-473D-BC71-44BBC8FA7C71}" type="pres">
      <dgm:prSet presAssocID="{4A4E81C7-0755-441A-A7AF-0F0EE34E3716}" presName="dummy" presStyleCnt="0"/>
      <dgm:spPr/>
    </dgm:pt>
    <dgm:pt modelId="{858DF20A-4FA2-4CD4-85A6-19F777A31262}" type="pres">
      <dgm:prSet presAssocID="{4A4E81C7-0755-441A-A7AF-0F0EE34E3716}" presName="node" presStyleLbl="revTx" presStyleIdx="3" presStyleCnt="4" custScaleX="107173" custScaleY="119033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FBB084F9-4158-4313-84AA-99442DE8B34E}" type="pres">
      <dgm:prSet presAssocID="{9D34F6FE-47E9-4F9E-A7F4-7E832E362AC5}" presName="sibTrans" presStyleLbl="node1" presStyleIdx="3" presStyleCnt="4"/>
      <dgm:spPr/>
      <dgm:t>
        <a:bodyPr/>
        <a:lstStyle/>
        <a:p>
          <a:endParaRPr lang="en-GB"/>
        </a:p>
      </dgm:t>
    </dgm:pt>
  </dgm:ptLst>
  <dgm:cxnLst>
    <dgm:cxn modelId="{01CD8282-0589-45E1-AE5C-07E212748417}" type="presOf" srcId="{9DE82E84-677B-4E07-BC90-39390AAF5F1E}" destId="{5451F7BC-866B-454A-B2A6-BC1CECC71973}" srcOrd="0" destOrd="0" presId="urn:microsoft.com/office/officeart/2005/8/layout/cycle1"/>
    <dgm:cxn modelId="{D56B4BD7-B092-400A-BDDA-1039D3661339}" srcId="{D94912F0-36CE-4277-A724-EDC82F51A79F}" destId="{9DE82E84-677B-4E07-BC90-39390AAF5F1E}" srcOrd="0" destOrd="0" parTransId="{574B7BB7-6419-42B7-8C60-E7B34CC4C91D}" sibTransId="{92356014-368C-4B76-A68B-BD7F356571EC}"/>
    <dgm:cxn modelId="{CBF8E769-D077-4902-B2B3-D832B20B48A6}" type="presOf" srcId="{B295979E-7DE4-4CE0-B866-5CA9970CF905}" destId="{35FFEB3C-56AA-4F1F-8911-E1CE7848A4AE}" srcOrd="0" destOrd="0" presId="urn:microsoft.com/office/officeart/2005/8/layout/cycle1"/>
    <dgm:cxn modelId="{91B4187A-B78A-476F-B56A-577C12B18AA6}" type="presOf" srcId="{92356014-368C-4B76-A68B-BD7F356571EC}" destId="{99121B15-B736-497C-AAF0-11F9089B979B}" srcOrd="0" destOrd="0" presId="urn:microsoft.com/office/officeart/2005/8/layout/cycle1"/>
    <dgm:cxn modelId="{3A717313-8C6D-4A2D-B2FB-FA842068182F}" srcId="{D94912F0-36CE-4277-A724-EDC82F51A79F}" destId="{4A4E81C7-0755-441A-A7AF-0F0EE34E3716}" srcOrd="3" destOrd="0" parTransId="{3C3B9CB7-A839-437C-BA52-8B86D4509E49}" sibTransId="{9D34F6FE-47E9-4F9E-A7F4-7E832E362AC5}"/>
    <dgm:cxn modelId="{EE58AEC9-689F-4142-85D5-7CB6EA4C99E4}" type="presOf" srcId="{C1E3F4FB-BBE6-4296-875E-9DFA6D25860B}" destId="{75F02254-6491-4DEA-8DE2-DE08582312AD}" srcOrd="0" destOrd="0" presId="urn:microsoft.com/office/officeart/2005/8/layout/cycle1"/>
    <dgm:cxn modelId="{688ADAB3-C823-4738-8353-24417B0C0D95}" type="presOf" srcId="{CF054A7E-7198-48C6-A2A3-F659CF3418CD}" destId="{6EE4E34D-FB57-4E79-B521-9D9E658834F6}" srcOrd="0" destOrd="0" presId="urn:microsoft.com/office/officeart/2005/8/layout/cycle1"/>
    <dgm:cxn modelId="{39B872F5-0E8C-47B5-AE7C-78DB23E96591}" type="presOf" srcId="{4A4E81C7-0755-441A-A7AF-0F0EE34E3716}" destId="{858DF20A-4FA2-4CD4-85A6-19F777A31262}" srcOrd="0" destOrd="0" presId="urn:microsoft.com/office/officeart/2005/8/layout/cycle1"/>
    <dgm:cxn modelId="{30F949A5-3428-4CCE-BF99-21F0F25E730E}" srcId="{D94912F0-36CE-4277-A724-EDC82F51A79F}" destId="{B295979E-7DE4-4CE0-B866-5CA9970CF905}" srcOrd="1" destOrd="0" parTransId="{D891C009-C7A9-49A6-A725-AFB5306BA8A0}" sibTransId="{C1E3F4FB-BBE6-4296-875E-9DFA6D25860B}"/>
    <dgm:cxn modelId="{5E8A4AC5-4D05-4755-A026-E467DB5AC8D7}" type="presOf" srcId="{53E27353-232E-45D1-8999-A0D27AA0F86C}" destId="{C28A839A-BB22-4EA5-80DB-EBFECDA40936}" srcOrd="0" destOrd="0" presId="urn:microsoft.com/office/officeart/2005/8/layout/cycle1"/>
    <dgm:cxn modelId="{5BADC638-CD78-466A-918D-E676040321E2}" type="presOf" srcId="{9D34F6FE-47E9-4F9E-A7F4-7E832E362AC5}" destId="{FBB084F9-4158-4313-84AA-99442DE8B34E}" srcOrd="0" destOrd="0" presId="urn:microsoft.com/office/officeart/2005/8/layout/cycle1"/>
    <dgm:cxn modelId="{09DF4BBD-F4D8-4EBF-8EAB-27BBE8DE6727}" type="presOf" srcId="{D94912F0-36CE-4277-A724-EDC82F51A79F}" destId="{16D65EAD-B3C9-4874-841A-18F00E29F638}" srcOrd="0" destOrd="0" presId="urn:microsoft.com/office/officeart/2005/8/layout/cycle1"/>
    <dgm:cxn modelId="{19621FBB-8099-42C1-9FEA-13009FDB3E7D}" srcId="{D94912F0-36CE-4277-A724-EDC82F51A79F}" destId="{53E27353-232E-45D1-8999-A0D27AA0F86C}" srcOrd="2" destOrd="0" parTransId="{7D5B5CA2-92C7-466E-B9C5-2AAC146ACF06}" sibTransId="{CF054A7E-7198-48C6-A2A3-F659CF3418CD}"/>
    <dgm:cxn modelId="{98DE5A27-C9D0-47A2-91DF-CBBBA0119334}" type="presParOf" srcId="{16D65EAD-B3C9-4874-841A-18F00E29F638}" destId="{7402C4B5-22F3-47DA-BF62-FF41B2EDF67C}" srcOrd="0" destOrd="0" presId="urn:microsoft.com/office/officeart/2005/8/layout/cycle1"/>
    <dgm:cxn modelId="{A9088D3A-554A-4066-8194-4CD099E22B20}" type="presParOf" srcId="{16D65EAD-B3C9-4874-841A-18F00E29F638}" destId="{5451F7BC-866B-454A-B2A6-BC1CECC71973}" srcOrd="1" destOrd="0" presId="urn:microsoft.com/office/officeart/2005/8/layout/cycle1"/>
    <dgm:cxn modelId="{200BEE53-7AFE-442B-B9AC-345A9557EBDB}" type="presParOf" srcId="{16D65EAD-B3C9-4874-841A-18F00E29F638}" destId="{99121B15-B736-497C-AAF0-11F9089B979B}" srcOrd="2" destOrd="0" presId="urn:microsoft.com/office/officeart/2005/8/layout/cycle1"/>
    <dgm:cxn modelId="{F8B2891F-FE5C-4167-9459-F7E6E6FB08BC}" type="presParOf" srcId="{16D65EAD-B3C9-4874-841A-18F00E29F638}" destId="{D6A71CF4-C24D-4AE0-9C8D-FADC1301402F}" srcOrd="3" destOrd="0" presId="urn:microsoft.com/office/officeart/2005/8/layout/cycle1"/>
    <dgm:cxn modelId="{3C93EB9A-18E0-4982-A027-E858F45B5D4E}" type="presParOf" srcId="{16D65EAD-B3C9-4874-841A-18F00E29F638}" destId="{35FFEB3C-56AA-4F1F-8911-E1CE7848A4AE}" srcOrd="4" destOrd="0" presId="urn:microsoft.com/office/officeart/2005/8/layout/cycle1"/>
    <dgm:cxn modelId="{E429EB1B-6F7D-44F4-A1A2-E778C351D623}" type="presParOf" srcId="{16D65EAD-B3C9-4874-841A-18F00E29F638}" destId="{75F02254-6491-4DEA-8DE2-DE08582312AD}" srcOrd="5" destOrd="0" presId="urn:microsoft.com/office/officeart/2005/8/layout/cycle1"/>
    <dgm:cxn modelId="{9056D21E-4699-49A5-A385-FEAB3EF9C561}" type="presParOf" srcId="{16D65EAD-B3C9-4874-841A-18F00E29F638}" destId="{982C7BAD-4930-4EBC-B2B3-A08C62666B77}" srcOrd="6" destOrd="0" presId="urn:microsoft.com/office/officeart/2005/8/layout/cycle1"/>
    <dgm:cxn modelId="{D146A18B-5473-430E-996C-19E42B741470}" type="presParOf" srcId="{16D65EAD-B3C9-4874-841A-18F00E29F638}" destId="{C28A839A-BB22-4EA5-80DB-EBFECDA40936}" srcOrd="7" destOrd="0" presId="urn:microsoft.com/office/officeart/2005/8/layout/cycle1"/>
    <dgm:cxn modelId="{DD8B1BBD-562E-4E33-A4B1-70CF4D289345}" type="presParOf" srcId="{16D65EAD-B3C9-4874-841A-18F00E29F638}" destId="{6EE4E34D-FB57-4E79-B521-9D9E658834F6}" srcOrd="8" destOrd="0" presId="urn:microsoft.com/office/officeart/2005/8/layout/cycle1"/>
    <dgm:cxn modelId="{C4E3861D-8ABD-450C-ABB1-FE93C930DD28}" type="presParOf" srcId="{16D65EAD-B3C9-4874-841A-18F00E29F638}" destId="{CE0288AC-B55F-473D-BC71-44BBC8FA7C71}" srcOrd="9" destOrd="0" presId="urn:microsoft.com/office/officeart/2005/8/layout/cycle1"/>
    <dgm:cxn modelId="{1A029DD2-7967-4B60-AC65-2785EC6029E5}" type="presParOf" srcId="{16D65EAD-B3C9-4874-841A-18F00E29F638}" destId="{858DF20A-4FA2-4CD4-85A6-19F777A31262}" srcOrd="10" destOrd="0" presId="urn:microsoft.com/office/officeart/2005/8/layout/cycle1"/>
    <dgm:cxn modelId="{2E680256-D2FF-4E32-841D-E017BDDFD45E}" type="presParOf" srcId="{16D65EAD-B3C9-4874-841A-18F00E29F638}" destId="{FBB084F9-4158-4313-84AA-99442DE8B34E}" srcOrd="11" destOrd="0" presId="urn:microsoft.com/office/officeart/2005/8/layout/cycle1"/>
  </dgm:cxnLst>
  <dgm:bg>
    <a:noFill/>
  </dgm:bg>
  <dgm:whole/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B0FFECF8-6A05-4F94-82CD-A5195B5696EE}" type="doc">
      <dgm:prSet loTypeId="urn:microsoft.com/office/officeart/2005/8/layout/radial6" loCatId="cycle" qsTypeId="urn:microsoft.com/office/officeart/2005/8/quickstyle/simple1" qsCatId="simple" csTypeId="urn:microsoft.com/office/officeart/2005/8/colors/colorful1" csCatId="colorful" phldr="1"/>
      <dgm:spPr>
        <a:scene3d>
          <a:camera prst="obliqueTopRight"/>
          <a:lightRig rig="threePt" dir="t"/>
        </a:scene3d>
      </dgm:spPr>
      <dgm:t>
        <a:bodyPr/>
        <a:lstStyle/>
        <a:p>
          <a:endParaRPr lang="en-GB"/>
        </a:p>
      </dgm:t>
    </dgm:pt>
    <dgm:pt modelId="{9153FF3E-FFAA-43FB-A64D-10E41BFE7F1F}">
      <dgm:prSet phldrT="[Text]"/>
      <dgm:spPr/>
      <dgm:t>
        <a:bodyPr/>
        <a:lstStyle/>
        <a:p>
          <a:r>
            <a:rPr lang="en-GB" dirty="0" err="1" smtClean="0">
              <a:latin typeface="NikoshBAN" pitchFamily="2" charset="0"/>
              <a:cs typeface="NikoshBAN" pitchFamily="2" charset="0"/>
            </a:rPr>
            <a:t>ইতিহাসের</a:t>
          </a:r>
          <a:r>
            <a:rPr lang="en-GB" dirty="0" smtClean="0">
              <a:latin typeface="NikoshBAN" pitchFamily="2" charset="0"/>
              <a:cs typeface="NikoshBAN" pitchFamily="2" charset="0"/>
            </a:rPr>
            <a:t> </a:t>
          </a:r>
          <a:r>
            <a:rPr lang="en-GB" dirty="0" err="1" smtClean="0">
              <a:latin typeface="NikoshBAN" pitchFamily="2" charset="0"/>
              <a:cs typeface="NikoshBAN" pitchFamily="2" charset="0"/>
            </a:rPr>
            <a:t>পরিসর</a:t>
          </a:r>
          <a:endParaRPr lang="en-GB" dirty="0">
            <a:latin typeface="NikoshBAN" pitchFamily="2" charset="0"/>
            <a:cs typeface="NikoshBAN" pitchFamily="2" charset="0"/>
          </a:endParaRPr>
        </a:p>
      </dgm:t>
    </dgm:pt>
    <dgm:pt modelId="{B3067408-30CD-4557-A145-542CF1AF066A}" type="parTrans" cxnId="{70389802-860F-4DEB-9AA4-20CE0A39F21B}">
      <dgm:prSet/>
      <dgm:spPr/>
      <dgm:t>
        <a:bodyPr/>
        <a:lstStyle/>
        <a:p>
          <a:endParaRPr lang="en-GB"/>
        </a:p>
      </dgm:t>
    </dgm:pt>
    <dgm:pt modelId="{362DB99F-945D-4D8B-B970-A12B52F98593}" type="sibTrans" cxnId="{70389802-860F-4DEB-9AA4-20CE0A39F21B}">
      <dgm:prSet/>
      <dgm:spPr/>
      <dgm:t>
        <a:bodyPr/>
        <a:lstStyle/>
        <a:p>
          <a:endParaRPr lang="en-GB"/>
        </a:p>
      </dgm:t>
    </dgm:pt>
    <dgm:pt modelId="{6CC1CCE0-2107-4F1C-9369-9272BD26F69B}">
      <dgm:prSet phldrT="[Text]" custT="1"/>
      <dgm:spPr/>
      <dgm:t>
        <a:bodyPr/>
        <a:lstStyle/>
        <a:p>
          <a:r>
            <a:rPr lang="bn-IN" sz="2000" dirty="0" smtClean="0">
              <a:latin typeface="NikoshBAN" pitchFamily="2" charset="0"/>
              <a:cs typeface="NikoshBAN" pitchFamily="2" charset="0"/>
            </a:rPr>
            <a:t>মানুষ ক</a:t>
          </a:r>
          <a:r>
            <a:rPr lang="en-GB" sz="2000" dirty="0" err="1" smtClean="0">
              <a:latin typeface="NikoshBAN" pitchFamily="2" charset="0"/>
              <a:cs typeface="NikoshBAN" pitchFamily="2" charset="0"/>
            </a:rPr>
            <a:t>র্</a:t>
          </a:r>
          <a:r>
            <a:rPr lang="bn-IN" sz="2000" dirty="0" smtClean="0">
              <a:latin typeface="NikoshBAN" pitchFamily="2" charset="0"/>
              <a:cs typeface="NikoshBAN" pitchFamily="2" charset="0"/>
            </a:rPr>
            <a:t>তৃক সম্পাদিত সব বিষয় ইতিহাসের পরিসরের আওতাভুক্ত</a:t>
          </a:r>
          <a:endParaRPr lang="en-GB" sz="2000" dirty="0">
            <a:latin typeface="NikoshBAN" pitchFamily="2" charset="0"/>
            <a:cs typeface="NikoshBAN" pitchFamily="2" charset="0"/>
          </a:endParaRPr>
        </a:p>
      </dgm:t>
    </dgm:pt>
    <dgm:pt modelId="{5EB9F59F-F0D1-4ECA-A2AB-B526C3FC2D2F}" type="parTrans" cxnId="{3F7DED6F-5890-4056-A1B7-396C9B43ADD5}">
      <dgm:prSet/>
      <dgm:spPr/>
      <dgm:t>
        <a:bodyPr/>
        <a:lstStyle/>
        <a:p>
          <a:endParaRPr lang="en-GB"/>
        </a:p>
      </dgm:t>
    </dgm:pt>
    <dgm:pt modelId="{F6F4C83C-3868-45F5-B064-8FE25712ACD2}" type="sibTrans" cxnId="{3F7DED6F-5890-4056-A1B7-396C9B43ADD5}">
      <dgm:prSet/>
      <dgm:spPr/>
      <dgm:t>
        <a:bodyPr/>
        <a:lstStyle/>
        <a:p>
          <a:endParaRPr lang="en-GB"/>
        </a:p>
      </dgm:t>
    </dgm:pt>
    <dgm:pt modelId="{6C0BE8BC-E1B2-494B-A01D-B26BAAB9DBF2}">
      <dgm:prSet custT="1"/>
      <dgm:spPr/>
      <dgm:t>
        <a:bodyPr/>
        <a:lstStyle/>
        <a:p>
          <a:r>
            <a:rPr lang="bn-IN" sz="2000" dirty="0" smtClean="0">
              <a:latin typeface="NikoshBAN" pitchFamily="2" charset="0"/>
              <a:cs typeface="NikoshBAN" pitchFamily="2" charset="0"/>
            </a:rPr>
            <a:t>মানুষের চিন্তা-ভাবনা</a:t>
          </a:r>
          <a:r>
            <a:rPr lang="en-GB" sz="2000" dirty="0" smtClean="0">
              <a:latin typeface="NikoshBAN" pitchFamily="2" charset="0"/>
              <a:cs typeface="NikoshBAN" pitchFamily="2" charset="0"/>
            </a:rPr>
            <a:t>, </a:t>
          </a:r>
          <a:r>
            <a:rPr lang="bn-IN" sz="2000" dirty="0" smtClean="0">
              <a:latin typeface="NikoshBAN" pitchFamily="2" charset="0"/>
              <a:cs typeface="NikoshBAN" pitchFamily="2" charset="0"/>
            </a:rPr>
            <a:t>পরিকল্পনা</a:t>
          </a:r>
          <a:r>
            <a:rPr lang="en-GB" sz="2000" dirty="0" smtClean="0">
              <a:latin typeface="NikoshBAN" pitchFamily="2" charset="0"/>
              <a:cs typeface="NikoshBAN" pitchFamily="2" charset="0"/>
            </a:rPr>
            <a:t>, </a:t>
          </a:r>
          <a:r>
            <a:rPr lang="bn-IN" sz="2000" dirty="0" smtClean="0">
              <a:latin typeface="NikoshBAN" pitchFamily="2" charset="0"/>
              <a:cs typeface="NikoshBAN" pitchFamily="2" charset="0"/>
            </a:rPr>
            <a:t>কার্যক্রম যত শাখা-প্রশাখায় বিস্তৃত</a:t>
          </a:r>
          <a:r>
            <a:rPr lang="en-GB" sz="2000" dirty="0" smtClean="0">
              <a:latin typeface="NikoshBAN" pitchFamily="2" charset="0"/>
              <a:cs typeface="NikoshBAN" pitchFamily="2" charset="0"/>
            </a:rPr>
            <a:t>, </a:t>
          </a:r>
          <a:r>
            <a:rPr lang="bn-IN" sz="2000" dirty="0" smtClean="0">
              <a:latin typeface="NikoshBAN" pitchFamily="2" charset="0"/>
              <a:cs typeface="NikoshBAN" pitchFamily="2" charset="0"/>
            </a:rPr>
            <a:t>ইতিহাসের সীমাও ততদূর পর্যন্ত বিস্তৃত।</a:t>
          </a:r>
          <a:endParaRPr lang="en-GB" sz="2000" dirty="0">
            <a:latin typeface="NikoshBAN" pitchFamily="2" charset="0"/>
            <a:cs typeface="NikoshBAN" pitchFamily="2" charset="0"/>
          </a:endParaRPr>
        </a:p>
      </dgm:t>
    </dgm:pt>
    <dgm:pt modelId="{D511FDB0-96E1-4397-80E3-CAECD984BB5A}" type="parTrans" cxnId="{95C88CA8-DB09-4563-84E9-44865F54C601}">
      <dgm:prSet/>
      <dgm:spPr/>
      <dgm:t>
        <a:bodyPr/>
        <a:lstStyle/>
        <a:p>
          <a:endParaRPr lang="en-GB"/>
        </a:p>
      </dgm:t>
    </dgm:pt>
    <dgm:pt modelId="{552A8323-2101-4044-A976-0C0B64B0932D}" type="sibTrans" cxnId="{95C88CA8-DB09-4563-84E9-44865F54C601}">
      <dgm:prSet/>
      <dgm:spPr/>
      <dgm:t>
        <a:bodyPr/>
        <a:lstStyle/>
        <a:p>
          <a:endParaRPr lang="en-GB"/>
        </a:p>
      </dgm:t>
    </dgm:pt>
    <dgm:pt modelId="{6C4AE361-9ACF-40BA-8C5E-EB7F13227AF0}">
      <dgm:prSet custT="1"/>
      <dgm:spPr/>
      <dgm:t>
        <a:bodyPr/>
        <a:lstStyle/>
        <a:p>
          <a:r>
            <a:rPr lang="bn-IN" sz="2000" dirty="0" smtClean="0">
              <a:latin typeface="NikoshBAN" pitchFamily="2" charset="0"/>
              <a:cs typeface="NikoshBAN" pitchFamily="2" charset="0"/>
            </a:rPr>
            <a:t>তবে এ বিস্তৃতির সীমা স্থিতিশীল নয়। মানুষের চিন্তা-ভাবনা</a:t>
          </a:r>
          <a:r>
            <a:rPr lang="en-GB" sz="2000" dirty="0" smtClean="0">
              <a:latin typeface="NikoshBAN" pitchFamily="2" charset="0"/>
              <a:cs typeface="NikoshBAN" pitchFamily="2" charset="0"/>
            </a:rPr>
            <a:t>, </a:t>
          </a:r>
          <a:r>
            <a:rPr lang="bn-IN" sz="2000" dirty="0" smtClean="0">
              <a:latin typeface="NikoshBAN" pitchFamily="2" charset="0"/>
              <a:cs typeface="NikoshBAN" pitchFamily="2" charset="0"/>
            </a:rPr>
            <a:t>কর্মধারা পরিবর্তনের সঙ্গে সঙ্গে ইতিহাসের পরিসরও সম্প্রসারিত হ</a:t>
          </a:r>
          <a:r>
            <a:rPr lang="en-GB" sz="2000" dirty="0" err="1" smtClean="0">
              <a:latin typeface="NikoshBAN" pitchFamily="2" charset="0"/>
              <a:cs typeface="NikoshBAN" pitchFamily="2" charset="0"/>
            </a:rPr>
            <a:t>চ্চে</a:t>
          </a:r>
          <a:r>
            <a:rPr lang="en-GB" sz="2000" dirty="0" smtClean="0">
              <a:latin typeface="NikoshBAN" pitchFamily="2" charset="0"/>
              <a:cs typeface="NikoshBAN" pitchFamily="2" charset="0"/>
            </a:rPr>
            <a:t> ।</a:t>
          </a:r>
          <a:endParaRPr lang="en-GB" sz="2000" dirty="0">
            <a:latin typeface="NikoshBAN" pitchFamily="2" charset="0"/>
            <a:cs typeface="NikoshBAN" pitchFamily="2" charset="0"/>
          </a:endParaRPr>
        </a:p>
      </dgm:t>
    </dgm:pt>
    <dgm:pt modelId="{E17B18E8-204A-4D2F-97BE-5C6405A0C6CA}" type="parTrans" cxnId="{ECEC61D2-B506-4627-A43E-C070F01673A5}">
      <dgm:prSet/>
      <dgm:spPr/>
      <dgm:t>
        <a:bodyPr/>
        <a:lstStyle/>
        <a:p>
          <a:endParaRPr lang="en-GB"/>
        </a:p>
      </dgm:t>
    </dgm:pt>
    <dgm:pt modelId="{E115AD66-38EC-4C0B-A62D-A1BE4351626E}" type="sibTrans" cxnId="{ECEC61D2-B506-4627-A43E-C070F01673A5}">
      <dgm:prSet/>
      <dgm:spPr/>
      <dgm:t>
        <a:bodyPr/>
        <a:lstStyle/>
        <a:p>
          <a:endParaRPr lang="en-GB"/>
        </a:p>
      </dgm:t>
    </dgm:pt>
    <dgm:pt modelId="{DDB091DF-7FFE-4F97-BC18-AB802518FE6D}" type="pres">
      <dgm:prSet presAssocID="{B0FFECF8-6A05-4F94-82CD-A5195B5696EE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GB"/>
        </a:p>
      </dgm:t>
    </dgm:pt>
    <dgm:pt modelId="{024041FC-5C80-4455-8BAE-71179665D664}" type="pres">
      <dgm:prSet presAssocID="{9153FF3E-FFAA-43FB-A64D-10E41BFE7F1F}" presName="centerShape" presStyleLbl="node0" presStyleIdx="0" presStyleCnt="1" custLinFactNeighborX="-1398" custLinFactNeighborY="-3061"/>
      <dgm:spPr/>
      <dgm:t>
        <a:bodyPr/>
        <a:lstStyle/>
        <a:p>
          <a:endParaRPr lang="en-GB"/>
        </a:p>
      </dgm:t>
    </dgm:pt>
    <dgm:pt modelId="{B76F66D3-F9B9-4901-94B6-B16491967A00}" type="pres">
      <dgm:prSet presAssocID="{6CC1CCE0-2107-4F1C-9369-9272BD26F69B}" presName="node" presStyleLbl="node1" presStyleIdx="0" presStyleCnt="3" custScaleX="131162" custScaleY="120986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6879F12A-BBEE-4A76-A618-0199732CCF17}" type="pres">
      <dgm:prSet presAssocID="{6CC1CCE0-2107-4F1C-9369-9272BD26F69B}" presName="dummy" presStyleCnt="0"/>
      <dgm:spPr/>
    </dgm:pt>
    <dgm:pt modelId="{F47D8940-D0C1-422B-84D0-F5AB1604191D}" type="pres">
      <dgm:prSet presAssocID="{F6F4C83C-3868-45F5-B064-8FE25712ACD2}" presName="sibTrans" presStyleLbl="sibTrans2D1" presStyleIdx="0" presStyleCnt="3"/>
      <dgm:spPr/>
      <dgm:t>
        <a:bodyPr/>
        <a:lstStyle/>
        <a:p>
          <a:endParaRPr lang="en-GB"/>
        </a:p>
      </dgm:t>
    </dgm:pt>
    <dgm:pt modelId="{A769F1E2-5E02-4AB1-91B5-EB97ED34E0D9}" type="pres">
      <dgm:prSet presAssocID="{6C0BE8BC-E1B2-494B-A01D-B26BAAB9DBF2}" presName="node" presStyleLbl="node1" presStyleIdx="1" presStyleCnt="3" custScaleX="173101" custScaleY="157288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13C49808-6FA5-48CE-86FB-B7525B453279}" type="pres">
      <dgm:prSet presAssocID="{6C0BE8BC-E1B2-494B-A01D-B26BAAB9DBF2}" presName="dummy" presStyleCnt="0"/>
      <dgm:spPr/>
    </dgm:pt>
    <dgm:pt modelId="{79B713E5-C91D-466D-A81F-47B7AB63D3BB}" type="pres">
      <dgm:prSet presAssocID="{552A8323-2101-4044-A976-0C0B64B0932D}" presName="sibTrans" presStyleLbl="sibTrans2D1" presStyleIdx="1" presStyleCnt="3"/>
      <dgm:spPr/>
      <dgm:t>
        <a:bodyPr/>
        <a:lstStyle/>
        <a:p>
          <a:endParaRPr lang="en-GB"/>
        </a:p>
      </dgm:t>
    </dgm:pt>
    <dgm:pt modelId="{73A50981-DDC6-4C59-B28B-CFDFCCEB541F}" type="pres">
      <dgm:prSet presAssocID="{6C4AE361-9ACF-40BA-8C5E-EB7F13227AF0}" presName="node" presStyleLbl="node1" presStyleIdx="2" presStyleCnt="3" custScaleX="195768" custScaleY="159983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0833F0FE-854A-4BDA-AF57-B2B79786E0F7}" type="pres">
      <dgm:prSet presAssocID="{6C4AE361-9ACF-40BA-8C5E-EB7F13227AF0}" presName="dummy" presStyleCnt="0"/>
      <dgm:spPr/>
    </dgm:pt>
    <dgm:pt modelId="{048DFE06-EEA4-4833-B93B-4426478B106A}" type="pres">
      <dgm:prSet presAssocID="{E115AD66-38EC-4C0B-A62D-A1BE4351626E}" presName="sibTrans" presStyleLbl="sibTrans2D1" presStyleIdx="2" presStyleCnt="3"/>
      <dgm:spPr/>
      <dgm:t>
        <a:bodyPr/>
        <a:lstStyle/>
        <a:p>
          <a:endParaRPr lang="en-GB"/>
        </a:p>
      </dgm:t>
    </dgm:pt>
  </dgm:ptLst>
  <dgm:cxnLst>
    <dgm:cxn modelId="{6C579107-E8E7-474B-8856-0E676CCABC1D}" type="presOf" srcId="{E115AD66-38EC-4C0B-A62D-A1BE4351626E}" destId="{048DFE06-EEA4-4833-B93B-4426478B106A}" srcOrd="0" destOrd="0" presId="urn:microsoft.com/office/officeart/2005/8/layout/radial6"/>
    <dgm:cxn modelId="{ECEC61D2-B506-4627-A43E-C070F01673A5}" srcId="{9153FF3E-FFAA-43FB-A64D-10E41BFE7F1F}" destId="{6C4AE361-9ACF-40BA-8C5E-EB7F13227AF0}" srcOrd="2" destOrd="0" parTransId="{E17B18E8-204A-4D2F-97BE-5C6405A0C6CA}" sibTransId="{E115AD66-38EC-4C0B-A62D-A1BE4351626E}"/>
    <dgm:cxn modelId="{64765D68-60BB-4036-B622-4142BEE926F3}" type="presOf" srcId="{F6F4C83C-3868-45F5-B064-8FE25712ACD2}" destId="{F47D8940-D0C1-422B-84D0-F5AB1604191D}" srcOrd="0" destOrd="0" presId="urn:microsoft.com/office/officeart/2005/8/layout/radial6"/>
    <dgm:cxn modelId="{87FF39C4-4314-4A71-B4A8-824DC68651EC}" type="presOf" srcId="{6CC1CCE0-2107-4F1C-9369-9272BD26F69B}" destId="{B76F66D3-F9B9-4901-94B6-B16491967A00}" srcOrd="0" destOrd="0" presId="urn:microsoft.com/office/officeart/2005/8/layout/radial6"/>
    <dgm:cxn modelId="{8FB12255-2648-4542-9897-AAD58BE8BD5D}" type="presOf" srcId="{552A8323-2101-4044-A976-0C0B64B0932D}" destId="{79B713E5-C91D-466D-A81F-47B7AB63D3BB}" srcOrd="0" destOrd="0" presId="urn:microsoft.com/office/officeart/2005/8/layout/radial6"/>
    <dgm:cxn modelId="{70389802-860F-4DEB-9AA4-20CE0A39F21B}" srcId="{B0FFECF8-6A05-4F94-82CD-A5195B5696EE}" destId="{9153FF3E-FFAA-43FB-A64D-10E41BFE7F1F}" srcOrd="0" destOrd="0" parTransId="{B3067408-30CD-4557-A145-542CF1AF066A}" sibTransId="{362DB99F-945D-4D8B-B970-A12B52F98593}"/>
    <dgm:cxn modelId="{3F7DED6F-5890-4056-A1B7-396C9B43ADD5}" srcId="{9153FF3E-FFAA-43FB-A64D-10E41BFE7F1F}" destId="{6CC1CCE0-2107-4F1C-9369-9272BD26F69B}" srcOrd="0" destOrd="0" parTransId="{5EB9F59F-F0D1-4ECA-A2AB-B526C3FC2D2F}" sibTransId="{F6F4C83C-3868-45F5-B064-8FE25712ACD2}"/>
    <dgm:cxn modelId="{EAFEF7ED-DE62-4551-97C3-52EEB6A371C6}" type="presOf" srcId="{6C4AE361-9ACF-40BA-8C5E-EB7F13227AF0}" destId="{73A50981-DDC6-4C59-B28B-CFDFCCEB541F}" srcOrd="0" destOrd="0" presId="urn:microsoft.com/office/officeart/2005/8/layout/radial6"/>
    <dgm:cxn modelId="{F453639D-58E8-4724-894C-5D09D112CC6C}" type="presOf" srcId="{6C0BE8BC-E1B2-494B-A01D-B26BAAB9DBF2}" destId="{A769F1E2-5E02-4AB1-91B5-EB97ED34E0D9}" srcOrd="0" destOrd="0" presId="urn:microsoft.com/office/officeart/2005/8/layout/radial6"/>
    <dgm:cxn modelId="{95C88CA8-DB09-4563-84E9-44865F54C601}" srcId="{9153FF3E-FFAA-43FB-A64D-10E41BFE7F1F}" destId="{6C0BE8BC-E1B2-494B-A01D-B26BAAB9DBF2}" srcOrd="1" destOrd="0" parTransId="{D511FDB0-96E1-4397-80E3-CAECD984BB5A}" sibTransId="{552A8323-2101-4044-A976-0C0B64B0932D}"/>
    <dgm:cxn modelId="{384E34F9-53D5-496F-8BF5-3E48D69BB3FA}" type="presOf" srcId="{9153FF3E-FFAA-43FB-A64D-10E41BFE7F1F}" destId="{024041FC-5C80-4455-8BAE-71179665D664}" srcOrd="0" destOrd="0" presId="urn:microsoft.com/office/officeart/2005/8/layout/radial6"/>
    <dgm:cxn modelId="{43B43DCB-47B6-4E34-8B8E-316D90D9F5C3}" type="presOf" srcId="{B0FFECF8-6A05-4F94-82CD-A5195B5696EE}" destId="{DDB091DF-7FFE-4F97-BC18-AB802518FE6D}" srcOrd="0" destOrd="0" presId="urn:microsoft.com/office/officeart/2005/8/layout/radial6"/>
    <dgm:cxn modelId="{0960D064-DFBF-4FAE-AF79-0AE16EE79542}" type="presParOf" srcId="{DDB091DF-7FFE-4F97-BC18-AB802518FE6D}" destId="{024041FC-5C80-4455-8BAE-71179665D664}" srcOrd="0" destOrd="0" presId="urn:microsoft.com/office/officeart/2005/8/layout/radial6"/>
    <dgm:cxn modelId="{0585B060-7717-487B-9EB0-ECE338FF9F63}" type="presParOf" srcId="{DDB091DF-7FFE-4F97-BC18-AB802518FE6D}" destId="{B76F66D3-F9B9-4901-94B6-B16491967A00}" srcOrd="1" destOrd="0" presId="urn:microsoft.com/office/officeart/2005/8/layout/radial6"/>
    <dgm:cxn modelId="{B0C08C42-7C22-4909-807E-7808F95A8CCC}" type="presParOf" srcId="{DDB091DF-7FFE-4F97-BC18-AB802518FE6D}" destId="{6879F12A-BBEE-4A76-A618-0199732CCF17}" srcOrd="2" destOrd="0" presId="urn:microsoft.com/office/officeart/2005/8/layout/radial6"/>
    <dgm:cxn modelId="{3163AE54-61A9-420F-B3C2-70FB815EACCD}" type="presParOf" srcId="{DDB091DF-7FFE-4F97-BC18-AB802518FE6D}" destId="{F47D8940-D0C1-422B-84D0-F5AB1604191D}" srcOrd="3" destOrd="0" presId="urn:microsoft.com/office/officeart/2005/8/layout/radial6"/>
    <dgm:cxn modelId="{A4ADEB88-B9E0-44C6-A3E7-9384BD93E15B}" type="presParOf" srcId="{DDB091DF-7FFE-4F97-BC18-AB802518FE6D}" destId="{A769F1E2-5E02-4AB1-91B5-EB97ED34E0D9}" srcOrd="4" destOrd="0" presId="urn:microsoft.com/office/officeart/2005/8/layout/radial6"/>
    <dgm:cxn modelId="{2AE55C9E-617C-4FBE-BF5E-39FFE24C2D98}" type="presParOf" srcId="{DDB091DF-7FFE-4F97-BC18-AB802518FE6D}" destId="{13C49808-6FA5-48CE-86FB-B7525B453279}" srcOrd="5" destOrd="0" presId="urn:microsoft.com/office/officeart/2005/8/layout/radial6"/>
    <dgm:cxn modelId="{489BA0F8-A103-404E-A2EB-7F372BA12387}" type="presParOf" srcId="{DDB091DF-7FFE-4F97-BC18-AB802518FE6D}" destId="{79B713E5-C91D-466D-A81F-47B7AB63D3BB}" srcOrd="6" destOrd="0" presId="urn:microsoft.com/office/officeart/2005/8/layout/radial6"/>
    <dgm:cxn modelId="{79CBD5B6-C419-4C21-8298-BF47148F1FFE}" type="presParOf" srcId="{DDB091DF-7FFE-4F97-BC18-AB802518FE6D}" destId="{73A50981-DDC6-4C59-B28B-CFDFCCEB541F}" srcOrd="7" destOrd="0" presId="urn:microsoft.com/office/officeart/2005/8/layout/radial6"/>
    <dgm:cxn modelId="{8B237D90-C521-4748-805A-910706C5D52E}" type="presParOf" srcId="{DDB091DF-7FFE-4F97-BC18-AB802518FE6D}" destId="{0833F0FE-854A-4BDA-AF57-B2B79786E0F7}" srcOrd="8" destOrd="0" presId="urn:microsoft.com/office/officeart/2005/8/layout/radial6"/>
    <dgm:cxn modelId="{9B751277-2746-4F61-BC43-9C1B14D077F0}" type="presParOf" srcId="{DDB091DF-7FFE-4F97-BC18-AB802518FE6D}" destId="{048DFE06-EEA4-4833-B93B-4426478B106A}" srcOrd="9" destOrd="0" presId="urn:microsoft.com/office/officeart/2005/8/layout/radial6"/>
  </dgm:cxnLst>
  <dgm:bg/>
  <dgm:whole/>
</dgm:dataModel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1">
  <dgm:title val=""/>
  <dgm:desc val=""/>
  <dgm:catLst>
    <dgm:cat type="cycle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alg type="cycle">
          <dgm:param type="stAng" val="0"/>
          <dgm:param type="spanAng" val="360"/>
        </dgm:alg>
      </dgm:if>
      <dgm:else name="Name2">
        <dgm:alg type="cycle">
          <dgm:param type="stAng" val="0"/>
          <dgm:param type="spanAng" val="-360"/>
        </dgm:alg>
      </dgm:else>
    </dgm:choose>
    <dgm:shape xmlns:r="http://schemas.openxmlformats.org/officeDocument/2006/relationships" r:blip="">
      <dgm:adjLst/>
    </dgm:shape>
    <dgm:presOf/>
    <dgm:choose name="Name3">
      <dgm:if name="Name4" func="var" arg="dir" op="equ" val="norm">
        <dgm:constrLst>
          <dgm:constr type="diam" val="1"/>
          <dgm:constr type="w" for="ch" forName="node" refType="w"/>
          <dgm:constr type="w" for="ch" ptType="sibTrans" refType="w" refFor="ch" refForName="node" fact="0.5"/>
          <dgm:constr type="h" for="ch" ptType="sibTrans" op="equ"/>
          <dgm:constr type="diam" for="ch" ptType="sibTrans" refType="diam" op="equ"/>
          <dgm:constr type="sibSp" refType="w" refFor="ch" refForName="node" fact="0.15"/>
          <dgm:constr type="w" for="ch" forName="dummy" refType="sibSp" fact="2.8"/>
          <dgm:constr type="primFontSz" for="ch" forName="node" op="equ" val="65"/>
        </dgm:constrLst>
      </dgm:if>
      <dgm:else name="Name5">
        <dgm:constrLst>
          <dgm:constr type="diam" val="1"/>
          <dgm:constr type="w" for="ch" forName="node" refType="w"/>
          <dgm:constr type="w" for="ch" ptType="sibTrans" refType="w" refFor="ch" refForName="node" fact="0.5"/>
          <dgm:constr type="h" for="ch" ptType="sibTrans" op="equ"/>
          <dgm:constr type="diam" for="ch" ptType="sibTrans" refType="diam" op="equ" fact="-1"/>
          <dgm:constr type="sibSp" refType="w" refFor="ch" refForName="node" fact="0.15"/>
          <dgm:constr type="w" for="ch" forName="dummy" refType="sibSp" fact="2.8"/>
          <dgm:constr type="primFontSz" for="ch" forName="node" op="equ" val="65"/>
        </dgm:constrLst>
      </dgm:else>
    </dgm:choose>
    <dgm:ruleLst>
      <dgm:rule type="diam" val="INF" fact="NaN" max="NaN"/>
    </dgm:ruleLst>
    <dgm:forEach name="nodesForEach" axis="ch" ptType="node">
      <dgm:choose name="Name6">
        <dgm:if name="Name7" axis="par ch" ptType="doc node" func="cnt" op="gt" val="1">
          <dgm:layoutNode name="dummy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</dgm:if>
        <dgm:else name="Name8"/>
      </dgm:choose>
      <dgm:layoutNode name="node" styleLbl="revTx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Name11" axis="followSib" ptType="sibTrans" hideLastTrans="0" cnt="1">
            <dgm:layoutNode name="sibTrans" styleLbl="node1">
              <dgm:alg type="conn">
                <dgm:param type="connRout" val="curve"/>
                <dgm:param type="begPts" val="radial"/>
                <dgm:param type="endPts" val="radial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begPad"/>
                <dgm:constr type="endPad"/>
              </dgm:constrLst>
              <dgm:ruleLst/>
            </dgm:layoutNode>
          </dgm:forEach>
        </dgm:if>
        <dgm:else name="Name12"/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radial6">
  <dgm:title val=""/>
  <dgm:desc val=""/>
  <dgm:catLst>
    <dgm:cat type="cycle" pri="9000"/>
    <dgm:cat type="relationship" pri="2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choose name="Name3">
          <dgm:if name="Name4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5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6">
        <dgm:choose name="Name7">
          <dgm:if name="Name8" axis="ch ch" ptType="node node" st="1 1" cnt="1 0" func="cnt" op="lte" val="1">
            <dgm:alg type="cycle">
              <dgm:param type="stAng" val="-90"/>
              <dgm:param type="spanAng" val="360"/>
              <dgm:param type="ctrShpMap" val="fNode"/>
            </dgm:alg>
          </dgm:if>
          <dgm:else name="Name9">
            <dgm:alg type="cycle">
              <dgm:param type="stAng" val="0"/>
              <dgm:param type="spanAng" val="-360"/>
              <dgm:param type="ctrShpMap" val="fNode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10">
      <dgm:if name="Name11" func="var" arg="dir" op="equ" val="norm">
        <dgm:choose name="Name12">
          <dgm:if name="Name13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des" forName="oneNode" refType="primFontSz" refFor="ch" refForName="centerShape" op="lte" fact="0.95"/>
              <dgm:constr type="diam" for="ch" forName="singleconn" refType="diam" op="equ" fact="-1"/>
              <dgm:constr type="h" for="ch" forName="singleconn" refType="w" refFor="ch" refForName="oneComp" fact="0.24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4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forName="sibTrans" refType="diam" op="equ"/>
              <dgm:constr type="h" for="ch" forName="sibTrans" refType="w" refFor="ch" refForName="node" fact="0.24"/>
              <dgm:constr type="w" for="ch" forName="dummy" val="1"/>
            </dgm:constrLst>
          </dgm:else>
        </dgm:choose>
      </dgm:if>
      <dgm:else name="Name15">
        <dgm:choose name="Name16">
          <dgm:if name="Name17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ch" forName="oneNode" refType="primFontSz" refFor="ch" refForName="centerShape" op="lte" fact="0.95"/>
              <dgm:constr type="diam" for="ch" forName="singleconn" refType="diam"/>
              <dgm:constr type="h" for="ch" forName="singleconn" refType="w" refFor="ch" refForName="oneComp" fact="0.24"/>
              <dgm:constr type="diam" for="ch" refType="diam" op="equ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8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ptType="sibTrans" refType="diam" fact="-1"/>
              <dgm:constr type="h" for="ch" forName="sibTrans" refType="w" refFor="ch" refForName="node" fact="0.24"/>
              <dgm:constr type="diam" for="ch" refType="diam" op="equ" fact="-1"/>
              <dgm:constr type="w" for="ch" forName="dummy" val="1"/>
            </dgm:constrLst>
          </dgm:else>
        </dgm:choose>
      </dgm:else>
    </dgm:choose>
    <dgm:ruleLst>
      <dgm:rule type="diam" val="INF" fact="NaN" max="NaN"/>
    </dgm:ruleLst>
    <dgm:forEach name="Name19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20" axis="ch">
        <dgm:forEach name="Name21" axis="self" ptType="node">
          <dgm:choose name="Name22">
            <dgm:if name="Name23" axis="par ch" ptType="node node" func="cnt" op="gt" val="1">
              <dgm:layoutNode name="node" styleLbl="node1">
                <dgm:varLst>
                  <dgm:bulletEnabled val="1"/>
                </dgm:varLst>
                <dgm:alg type="tx">
                  <dgm:param type="txAnchorVertCh" val="mid"/>
                </dgm:alg>
                <dgm:shape xmlns:r="http://schemas.openxmlformats.org/officeDocument/2006/relationships" type="ellipse" r:blip="">
                  <dgm:adjLst/>
                </dgm:shape>
                <dgm:presOf axis="desOrSelf" ptType="node"/>
                <dgm:constrLst>
                  <dgm:constr type="h" refType="w"/>
                  <dgm:constr type="tMarg" refType="primFontSz" fact="0.1"/>
                  <dgm:constr type="bMarg" refType="primFontSz" fact="0.1"/>
                  <dgm:constr type="lMarg" refType="primFontSz" fact="0.1"/>
                  <dgm:constr type="rMarg" refType="primFontSz" fact="0.1"/>
                </dgm:constrLst>
                <dgm:ruleLst>
                  <dgm:rule type="primFontSz" val="5" fact="NaN" max="NaN"/>
                </dgm:ruleLst>
              </dgm:layoutNode>
              <dgm:layoutNode name="dummy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" axis="followSib" ptType="sibTrans" hideLastTrans="0" cnt="1">
                <dgm:layoutNode name="sibTrans" styleLbl="sibTrans2D1">
                  <dgm:alg type="conn">
                    <dgm:param type="connRout" val="curve"/>
                    <dgm:param type="begPts" val="ctr"/>
                    <dgm:param type="endPts" val="ctr"/>
                    <dgm:param type="begSty" val="noArr"/>
                    <dgm:param type="endSty" val="noArr"/>
                    <dgm:param type="dstNode" val="node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if name="Name24" axis="par ch" ptType="node node" func="cnt" op="equ" val="1">
              <dgm:layoutNode name="oneComp">
                <dgm:alg type="composite">
                  <dgm:param type="ar" val="1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  <dgm:constr type="l" for="ch" forName="dummyConnPt" refType="w" fact="0.5"/>
                  <dgm:constr type="t" for="ch" forName="dummyConnPt" refType="w" fact="0.5"/>
                  <dgm:constr type="l" for="ch" forName="oneNode"/>
                  <dgm:constr type="t" for="ch" forName="oneNode"/>
                  <dgm:constr type="h" for="ch" forName="oneNode" refType="h"/>
                  <dgm:constr type="w" for="ch" forName="oneNode" refType="w"/>
                </dgm:constrLst>
                <dgm:ruleLst/>
                <dgm:layoutNode name="dummyConnPt" styleLbl="node1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val="1"/>
                    <dgm:constr type="h" val="1"/>
                  </dgm:constrLst>
                  <dgm:ruleLst/>
                </dgm:layoutNode>
                <dgm:layoutNode name="oneNode" styleLbl="node1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h" refType="w"/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</dgm:layoutNode>
              <dgm:layoutNode name="dummya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b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c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1" axis="followSib" ptType="sibTrans" hideLastTrans="0" cnt="1">
                <dgm:layoutNode name="singleconn" styleLbl="sibTrans2D1">
                  <dgm:alg type="conn">
                    <dgm:param type="connRout" val="longCurve"/>
                    <dgm:param type="begPts" val="bCtr"/>
                    <dgm:param type="endPts" val="tCtr"/>
                    <dgm:param type="begSty" val="noArr"/>
                    <dgm:param type="endSty" val="noArr"/>
                    <dgm:param type="srcNode" val="dummyConnPt"/>
                    <dgm:param type="dstNode" val="dummyConnPt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else name="Name25"/>
          </dgm:choos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53D601F-8CA7-4687-910A-BE354E97F438}" type="datetimeFigureOut">
              <a:rPr lang="en-US" smtClean="0"/>
              <a:pPr/>
              <a:t>10/28/2019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8713AFB-2B3C-4886-BAF7-EBC3B01DE5F5}" type="slidenum">
              <a:rPr lang="en-GB" smtClean="0"/>
              <a:pPr/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B3EF7AF-2E8C-4430-BF99-369E8C5CE78F}" type="datetimeFigureOut">
              <a:rPr lang="en-US" smtClean="0"/>
              <a:pPr/>
              <a:t>10/28/2019</a:t>
            </a:fld>
            <a:endParaRPr lang="en-GB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AF127DE-12A8-4CD4-AF13-C07AF0F52FAE}" type="slidenum">
              <a:rPr lang="en-GB" smtClean="0"/>
              <a:pPr/>
              <a:t>‹#›</a:t>
            </a:fld>
            <a:endParaRPr lang="en-GB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26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135" algn="l" defTabSz="91426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269" algn="l" defTabSz="91426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404" algn="l" defTabSz="91426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539" algn="l" defTabSz="91426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5674" algn="l" defTabSz="91426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2809" algn="l" defTabSz="91426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199944" algn="l" defTabSz="91426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078" algn="l" defTabSz="91426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2588" y="685800"/>
            <a:ext cx="6092825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as-IN" b="1" dirty="0" smtClean="0"/>
              <a:t>মোঃ আবদুল আজিজ সরকার, প্রভাষক চারগাছ এন.আই ভূঁঞা ডিগ্রি কলেজ</a:t>
            </a:r>
            <a:r>
              <a:rPr lang="en-GB" b="1" dirty="0" smtClean="0"/>
              <a:t> (01711107337)</a:t>
            </a:r>
            <a:endParaRPr lang="en-GB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F127DE-12A8-4CD4-AF13-C07AF0F52FAE}" type="slidenum">
              <a:rPr lang="en-GB" smtClean="0"/>
              <a:pPr/>
              <a:t>1</a:t>
            </a:fld>
            <a:endParaRPr lang="en-GB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2588" y="685800"/>
            <a:ext cx="6092825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26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as-IN" b="1" dirty="0" smtClean="0"/>
              <a:t>মোঃ আবদুল আজিজ সরকার, প্রভাষক চারগাছ এন.আই ভূঁঞা ডিগ্রি কলেজ</a:t>
            </a:r>
            <a:r>
              <a:rPr lang="en-GB" b="1" dirty="0" smtClean="0"/>
              <a:t> (01711107337)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F127DE-12A8-4CD4-AF13-C07AF0F52FAE}" type="slidenum">
              <a:rPr lang="en-GB" smtClean="0"/>
              <a:pPr/>
              <a:t>11</a:t>
            </a:fld>
            <a:endParaRPr lang="en-GB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2588" y="685800"/>
            <a:ext cx="6092825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26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as-IN" b="1" dirty="0" smtClean="0"/>
              <a:t>মোঃ আবদুল আজিজ সরকার, প্রভাষক চারগাছ এন.আই ভূঁঞা ডিগ্রি কলেজ</a:t>
            </a:r>
            <a:r>
              <a:rPr lang="en-GB" b="1" dirty="0" smtClean="0"/>
              <a:t> (01711107337)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F127DE-12A8-4CD4-AF13-C07AF0F52FAE}" type="slidenum">
              <a:rPr lang="en-GB" smtClean="0"/>
              <a:pPr/>
              <a:t>12</a:t>
            </a:fld>
            <a:endParaRPr lang="en-GB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2588" y="685800"/>
            <a:ext cx="6092825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26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as-IN" b="1" dirty="0" smtClean="0"/>
              <a:t>মোঃ আবদুল আজিজ সরকার, প্রভাষক চারগাছ এন.আই ভূঁঞা ডিগ্রি কলেজ</a:t>
            </a:r>
            <a:r>
              <a:rPr lang="en-GB" b="1" smtClean="0"/>
              <a:t> (01711107337)</a:t>
            </a:r>
          </a:p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F127DE-12A8-4CD4-AF13-C07AF0F52FAE}" type="slidenum">
              <a:rPr lang="en-GB" smtClean="0"/>
              <a:pPr/>
              <a:t>13</a:t>
            </a:fld>
            <a:endParaRPr lang="en-GB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2588" y="685800"/>
            <a:ext cx="6092825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26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as-IN" b="1" dirty="0" smtClean="0"/>
              <a:t>মোঃ আবদুল আজিজ সরকার, প্রভাষক চারগাছ এন.আই ভূঁঞা ডিগ্রি কলেজ</a:t>
            </a:r>
            <a:r>
              <a:rPr lang="en-GB" b="1" dirty="0" smtClean="0"/>
              <a:t> (01711107337)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F127DE-12A8-4CD4-AF13-C07AF0F52FAE}" type="slidenum">
              <a:rPr lang="en-GB" smtClean="0"/>
              <a:pPr/>
              <a:t>2</a:t>
            </a:fld>
            <a:endParaRPr lang="en-GB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2588" y="685800"/>
            <a:ext cx="6092825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26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as-IN" b="1" dirty="0" smtClean="0"/>
              <a:t>মোঃ আবদুল আজিজ সরকার, প্রভাষক চারগাছ এন.আই ভূঁঞা ডিগ্রি কলেজ</a:t>
            </a:r>
            <a:r>
              <a:rPr lang="en-GB" b="1" dirty="0" smtClean="0"/>
              <a:t> (01711107337)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F127DE-12A8-4CD4-AF13-C07AF0F52FAE}" type="slidenum">
              <a:rPr lang="en-GB" smtClean="0"/>
              <a:pPr/>
              <a:t>3</a:t>
            </a:fld>
            <a:endParaRPr lang="en-GB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2588" y="685800"/>
            <a:ext cx="6092825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26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as-IN" b="1" dirty="0" smtClean="0"/>
              <a:t>মোঃ আবদুল আজিজ সরকার, প্রভাষক চারগাছ এন.আই ভূঁঞা ডিগ্রি কলেজ</a:t>
            </a:r>
            <a:r>
              <a:rPr lang="en-GB" b="1" dirty="0" smtClean="0"/>
              <a:t> (01711107337)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F127DE-12A8-4CD4-AF13-C07AF0F52FAE}" type="slidenum">
              <a:rPr lang="en-GB" smtClean="0"/>
              <a:pPr/>
              <a:t>5</a:t>
            </a:fld>
            <a:endParaRPr lang="en-GB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2588" y="685800"/>
            <a:ext cx="6092825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26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as-IN" b="1" dirty="0" smtClean="0"/>
              <a:t>মোঃ আবদুল আজিজ সরকার, প্রভাষক চারগাছ এন.আই ভূঁঞা ডিগ্রি কলেজ</a:t>
            </a:r>
            <a:r>
              <a:rPr lang="en-GB" b="1" dirty="0" smtClean="0"/>
              <a:t> (01711107337)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F127DE-12A8-4CD4-AF13-C07AF0F52FAE}" type="slidenum">
              <a:rPr lang="en-GB" smtClean="0"/>
              <a:pPr/>
              <a:t>6</a:t>
            </a:fld>
            <a:endParaRPr lang="en-GB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2588" y="685800"/>
            <a:ext cx="6092825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26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as-IN" b="1" dirty="0" smtClean="0"/>
              <a:t>মোঃ আবদুল আজিজ সরকার, প্রভাষক চারগাছ এন.আই ভূঁঞা ডিগ্রি কলেজ</a:t>
            </a:r>
            <a:r>
              <a:rPr lang="en-GB" b="1" dirty="0" smtClean="0"/>
              <a:t> (01711107337)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F127DE-12A8-4CD4-AF13-C07AF0F52FAE}" type="slidenum">
              <a:rPr lang="en-GB" smtClean="0"/>
              <a:pPr/>
              <a:t>7</a:t>
            </a:fld>
            <a:endParaRPr lang="en-GB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2588" y="685800"/>
            <a:ext cx="6092825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26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as-IN" b="1" dirty="0" smtClean="0"/>
              <a:t>মোঃ আবদুল আজিজ সরকার, প্রভাষক চারগাছ এন.আই ভূঁঞা ডিগ্রি কলেজ</a:t>
            </a:r>
            <a:r>
              <a:rPr lang="en-GB" b="1" dirty="0" smtClean="0"/>
              <a:t> (01711107337)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F127DE-12A8-4CD4-AF13-C07AF0F52FAE}" type="slidenum">
              <a:rPr lang="en-GB" smtClean="0"/>
              <a:pPr/>
              <a:t>8</a:t>
            </a:fld>
            <a:endParaRPr lang="en-GB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2588" y="685800"/>
            <a:ext cx="6092825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26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as-IN" b="1" dirty="0" smtClean="0"/>
              <a:t>মোঃ আবদুল আজিজ সরকার, প্রভাষক চারগাছ এন.আই ভূঁঞা ডিগ্রি কলেজ</a:t>
            </a:r>
            <a:r>
              <a:rPr lang="en-GB" b="1" dirty="0" smtClean="0"/>
              <a:t> (01711107337)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F127DE-12A8-4CD4-AF13-C07AF0F52FAE}" type="slidenum">
              <a:rPr lang="en-GB" smtClean="0"/>
              <a:pPr/>
              <a:t>9</a:t>
            </a:fld>
            <a:endParaRPr lang="en-GB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2588" y="685800"/>
            <a:ext cx="6092825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26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as-IN" b="1" dirty="0" smtClean="0"/>
              <a:t>মোঃ আবদুল আজিজ সরকার, প্রভাষক চারগাছ এন.আই ভূঁঞা ডিগ্রি কলেজ</a:t>
            </a:r>
            <a:r>
              <a:rPr lang="en-GB" b="1" dirty="0" smtClean="0"/>
              <a:t> (01711107337)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F127DE-12A8-4CD4-AF13-C07AF0F52FAE}" type="slidenum">
              <a:rPr lang="en-GB" smtClean="0"/>
              <a:pPr/>
              <a:t>10</a:t>
            </a:fld>
            <a:endParaRPr lang="en-GB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282" y="2130427"/>
            <a:ext cx="10361851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562" y="3886200"/>
            <a:ext cx="8533289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13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26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40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5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67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8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994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0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8049" y="274640"/>
            <a:ext cx="2742843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521" y="274640"/>
            <a:ext cx="8025355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2960" y="4406902"/>
            <a:ext cx="10361851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2960" y="2906716"/>
            <a:ext cx="10361851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135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26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40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53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67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280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19994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078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521" y="1600202"/>
            <a:ext cx="5384099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6793" y="1600202"/>
            <a:ext cx="5384099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10/28/2019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21" y="1535114"/>
            <a:ext cx="5386216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35" indent="0">
              <a:buNone/>
              <a:defRPr sz="2000" b="1"/>
            </a:lvl2pPr>
            <a:lvl3pPr marL="914269" indent="0">
              <a:buNone/>
              <a:defRPr sz="1800" b="1"/>
            </a:lvl3pPr>
            <a:lvl4pPr marL="1371404" indent="0">
              <a:buNone/>
              <a:defRPr sz="1600" b="1"/>
            </a:lvl4pPr>
            <a:lvl5pPr marL="1828539" indent="0">
              <a:buNone/>
              <a:defRPr sz="1600" b="1"/>
            </a:lvl5pPr>
            <a:lvl6pPr marL="2285674" indent="0">
              <a:buNone/>
              <a:defRPr sz="1600" b="1"/>
            </a:lvl6pPr>
            <a:lvl7pPr marL="2742809" indent="0">
              <a:buNone/>
              <a:defRPr sz="1600" b="1"/>
            </a:lvl7pPr>
            <a:lvl8pPr marL="3199944" indent="0">
              <a:buNone/>
              <a:defRPr sz="1600" b="1"/>
            </a:lvl8pPr>
            <a:lvl9pPr marL="3657078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521" y="2174875"/>
            <a:ext cx="5386216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2565" y="1535114"/>
            <a:ext cx="5388332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35" indent="0">
              <a:buNone/>
              <a:defRPr sz="2000" b="1"/>
            </a:lvl2pPr>
            <a:lvl3pPr marL="914269" indent="0">
              <a:buNone/>
              <a:defRPr sz="1800" b="1"/>
            </a:lvl3pPr>
            <a:lvl4pPr marL="1371404" indent="0">
              <a:buNone/>
              <a:defRPr sz="1600" b="1"/>
            </a:lvl4pPr>
            <a:lvl5pPr marL="1828539" indent="0">
              <a:buNone/>
              <a:defRPr sz="1600" b="1"/>
            </a:lvl5pPr>
            <a:lvl6pPr marL="2285674" indent="0">
              <a:buNone/>
              <a:defRPr sz="1600" b="1"/>
            </a:lvl6pPr>
            <a:lvl7pPr marL="2742809" indent="0">
              <a:buNone/>
              <a:defRPr sz="1600" b="1"/>
            </a:lvl7pPr>
            <a:lvl8pPr marL="3199944" indent="0">
              <a:buNone/>
              <a:defRPr sz="1600" b="1"/>
            </a:lvl8pPr>
            <a:lvl9pPr marL="3657078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2565" y="2174875"/>
            <a:ext cx="5388332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10/28/2019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10/28/2019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10/28/2019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25" y="273050"/>
            <a:ext cx="4010562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113" y="273054"/>
            <a:ext cx="6814779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25" y="1435103"/>
            <a:ext cx="4010562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135" indent="0">
              <a:buNone/>
              <a:defRPr sz="1200"/>
            </a:lvl2pPr>
            <a:lvl3pPr marL="914269" indent="0">
              <a:buNone/>
              <a:defRPr sz="1000"/>
            </a:lvl3pPr>
            <a:lvl4pPr marL="1371404" indent="0">
              <a:buNone/>
              <a:defRPr sz="900"/>
            </a:lvl4pPr>
            <a:lvl5pPr marL="1828539" indent="0">
              <a:buNone/>
              <a:defRPr sz="900"/>
            </a:lvl5pPr>
            <a:lvl6pPr marL="2285674" indent="0">
              <a:buNone/>
              <a:defRPr sz="900"/>
            </a:lvl6pPr>
            <a:lvl7pPr marL="2742809" indent="0">
              <a:buNone/>
              <a:defRPr sz="900"/>
            </a:lvl7pPr>
            <a:lvl8pPr marL="3199944" indent="0">
              <a:buNone/>
              <a:defRPr sz="900"/>
            </a:lvl8pPr>
            <a:lvl9pPr marL="3657078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10/28/2019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406" y="4800601"/>
            <a:ext cx="7314248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406" y="612775"/>
            <a:ext cx="7314248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135" indent="0">
              <a:buNone/>
              <a:defRPr sz="2800"/>
            </a:lvl2pPr>
            <a:lvl3pPr marL="914269" indent="0">
              <a:buNone/>
              <a:defRPr sz="2400"/>
            </a:lvl3pPr>
            <a:lvl4pPr marL="1371404" indent="0">
              <a:buNone/>
              <a:defRPr sz="2000"/>
            </a:lvl4pPr>
            <a:lvl5pPr marL="1828539" indent="0">
              <a:buNone/>
              <a:defRPr sz="2000"/>
            </a:lvl5pPr>
            <a:lvl6pPr marL="2285674" indent="0">
              <a:buNone/>
              <a:defRPr sz="2000"/>
            </a:lvl6pPr>
            <a:lvl7pPr marL="2742809" indent="0">
              <a:buNone/>
              <a:defRPr sz="2000"/>
            </a:lvl7pPr>
            <a:lvl8pPr marL="3199944" indent="0">
              <a:buNone/>
              <a:defRPr sz="2000"/>
            </a:lvl8pPr>
            <a:lvl9pPr marL="3657078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406" y="5367339"/>
            <a:ext cx="7314248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135" indent="0">
              <a:buNone/>
              <a:defRPr sz="1200"/>
            </a:lvl2pPr>
            <a:lvl3pPr marL="914269" indent="0">
              <a:buNone/>
              <a:defRPr sz="1000"/>
            </a:lvl3pPr>
            <a:lvl4pPr marL="1371404" indent="0">
              <a:buNone/>
              <a:defRPr sz="900"/>
            </a:lvl4pPr>
            <a:lvl5pPr marL="1828539" indent="0">
              <a:buNone/>
              <a:defRPr sz="900"/>
            </a:lvl5pPr>
            <a:lvl6pPr marL="2285674" indent="0">
              <a:buNone/>
              <a:defRPr sz="900"/>
            </a:lvl6pPr>
            <a:lvl7pPr marL="2742809" indent="0">
              <a:buNone/>
              <a:defRPr sz="900"/>
            </a:lvl7pPr>
            <a:lvl8pPr marL="3199944" indent="0">
              <a:buNone/>
              <a:defRPr sz="900"/>
            </a:lvl8pPr>
            <a:lvl9pPr marL="3657078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10/28/2019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l="-5000" t="-3000" r="-4000" b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521" y="274639"/>
            <a:ext cx="10971372" cy="1143000"/>
          </a:xfrm>
          <a:prstGeom prst="rect">
            <a:avLst/>
          </a:prstGeom>
        </p:spPr>
        <p:txBody>
          <a:bodyPr vert="horz" lIns="91427" tIns="45713" rIns="91427" bIns="45713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21" y="1600202"/>
            <a:ext cx="10971372" cy="4525963"/>
          </a:xfrm>
          <a:prstGeom prst="rect">
            <a:avLst/>
          </a:prstGeom>
        </p:spPr>
        <p:txBody>
          <a:bodyPr vert="horz" lIns="91427" tIns="45713" rIns="91427" bIns="45713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522" y="6356353"/>
            <a:ext cx="2844430" cy="365125"/>
          </a:xfrm>
          <a:prstGeom prst="rect">
            <a:avLst/>
          </a:prstGeom>
        </p:spPr>
        <p:txBody>
          <a:bodyPr vert="horz" lIns="91427" tIns="45713" rIns="91427" bIns="45713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10/28/2019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058" y="6356353"/>
            <a:ext cx="3860297" cy="365125"/>
          </a:xfrm>
          <a:prstGeom prst="rect">
            <a:avLst/>
          </a:prstGeom>
        </p:spPr>
        <p:txBody>
          <a:bodyPr vert="horz" lIns="91427" tIns="45713" rIns="91427" bIns="45713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6463" y="6356353"/>
            <a:ext cx="2844430" cy="365125"/>
          </a:xfrm>
          <a:prstGeom prst="rect">
            <a:avLst/>
          </a:prstGeom>
        </p:spPr>
        <p:txBody>
          <a:bodyPr vert="horz" lIns="91427" tIns="45713" rIns="91427" bIns="45713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269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851" indent="-342851" algn="l" defTabSz="914269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844" indent="-285709" algn="l" defTabSz="914269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837" indent="-228567" algn="l" defTabSz="914269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599971" indent="-228567" algn="l" defTabSz="914269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106" indent="-228567" algn="l" defTabSz="914269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241" indent="-228567" algn="l" defTabSz="914269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376" indent="-228567" algn="l" defTabSz="914269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511" indent="-228567" algn="l" defTabSz="914269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646" indent="-228567" algn="l" defTabSz="914269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26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35" algn="l" defTabSz="91426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269" algn="l" defTabSz="91426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04" algn="l" defTabSz="91426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539" algn="l" defTabSz="91426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674" algn="l" defTabSz="91426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809" algn="l" defTabSz="91426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944" algn="l" defTabSz="91426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078" algn="l" defTabSz="91426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9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jpeg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7" Type="http://schemas.openxmlformats.org/officeDocument/2006/relationships/image" Target="../media/image17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760" y="5562600"/>
            <a:ext cx="11174545" cy="1600200"/>
          </a:xfrm>
        </p:spPr>
        <p:txBody>
          <a:bodyPr>
            <a:no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bn-IN" sz="11500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স্বাগতম</a:t>
            </a:r>
            <a:endParaRPr lang="en-GB" sz="11500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type="pic" idx="1"/>
          </p:nvPr>
        </p:nvPicPr>
        <p:blipFill>
          <a:blip r:embed="rId3"/>
          <a:srcRect l="2381" r="2381"/>
          <a:stretch>
            <a:fillRect/>
          </a:stretch>
        </p:blipFill>
        <p:spPr bwMode="auto">
          <a:xfrm>
            <a:off x="914281" y="533400"/>
            <a:ext cx="10158678" cy="518160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56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3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4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/>
          <p:cNvSpPr/>
          <p:nvPr/>
        </p:nvSpPr>
        <p:spPr>
          <a:xfrm>
            <a:off x="812694" y="3581401"/>
            <a:ext cx="11072958" cy="2971800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lIns="91427" tIns="45713" rIns="91427" bIns="45713" rtlCol="0" anchor="ctr"/>
          <a:lstStyle/>
          <a:p>
            <a:pPr algn="ctr"/>
            <a:r>
              <a:rPr lang="bn-IN" sz="3600" dirty="0" smtClean="0">
                <a:latin typeface="NikoshBAN" pitchFamily="2" charset="0"/>
                <a:cs typeface="NikoshBAN" pitchFamily="2" charset="0"/>
              </a:rPr>
              <a:t>সামগ্রিকভাবে যা কিছু সমাজ-সভ্যতা বিকাশে প্রত্যক্ষ ও পরোক্ষভাবে প্রভাবিত করেছে তাই ইতিহাসের বিষয়বস্তু।</a:t>
            </a:r>
            <a:endParaRPr lang="en-GB" sz="3600" dirty="0" smtClean="0">
              <a:latin typeface="NikoshBAN" pitchFamily="2" charset="0"/>
              <a:cs typeface="NikoshBAN" pitchFamily="2" charset="0"/>
            </a:endParaRPr>
          </a:p>
          <a:p>
            <a:pPr algn="ctr"/>
            <a:endParaRPr lang="en-GB" sz="24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 descr="harappan_civilization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521" y="457201"/>
            <a:ext cx="5790446" cy="2971800"/>
          </a:xfrm>
          <a:prstGeom prst="rect">
            <a:avLst/>
          </a:prstGeom>
        </p:spPr>
      </p:pic>
      <p:pic>
        <p:nvPicPr>
          <p:cNvPr id="4" name="Picture 3" descr="1 Untitled_Panorama1B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362150" y="457201"/>
            <a:ext cx="5436743" cy="2971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39" presetClass="entr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39" presetClass="entr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50777" y="533400"/>
            <a:ext cx="4876165" cy="707872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rgbClr val="FF0000"/>
            </a:solidFill>
          </a:ln>
        </p:spPr>
        <p:txBody>
          <a:bodyPr wrap="square" lIns="91427" tIns="45713" rIns="91427" bIns="45713" rtlCol="0">
            <a:spAutoFit/>
          </a:bodyPr>
          <a:lstStyle/>
          <a:p>
            <a:r>
              <a:rPr lang="bn-IN" sz="4000" b="1" dirty="0" smtClean="0">
                <a:latin typeface="NikoshBAN" pitchFamily="2" charset="0"/>
                <a:cs typeface="NikoshBAN" pitchFamily="2" charset="0"/>
              </a:rPr>
              <a:t>ইতিহাসের উপাদানঃ</a:t>
            </a:r>
            <a:endParaRPr lang="en-GB" sz="4000" dirty="0" smtClean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Down Arrow 2"/>
          <p:cNvSpPr/>
          <p:nvPr/>
        </p:nvSpPr>
        <p:spPr>
          <a:xfrm>
            <a:off x="5384099" y="1295400"/>
            <a:ext cx="1015868" cy="990600"/>
          </a:xfrm>
          <a:prstGeom prst="downArrow">
            <a:avLst/>
          </a:prstGeom>
          <a:solidFill>
            <a:srgbClr val="C0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7" tIns="45713" rIns="91427" bIns="45713" rtlCol="0" anchor="ctr"/>
          <a:lstStyle/>
          <a:p>
            <a:pPr algn="ctr"/>
            <a:endParaRPr lang="en-GB"/>
          </a:p>
        </p:txBody>
      </p:sp>
      <p:sp>
        <p:nvSpPr>
          <p:cNvPr id="4" name="TextBox 3"/>
          <p:cNvSpPr txBox="1"/>
          <p:nvPr/>
        </p:nvSpPr>
        <p:spPr>
          <a:xfrm>
            <a:off x="304760" y="3657600"/>
            <a:ext cx="3555537" cy="707872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rgbClr val="FF0000"/>
            </a:solidFill>
          </a:ln>
        </p:spPr>
        <p:txBody>
          <a:bodyPr wrap="square" lIns="91427" tIns="45713" rIns="91427" bIns="45713" rtlCol="0">
            <a:spAutoFit/>
          </a:bodyPr>
          <a:lstStyle/>
          <a:p>
            <a:r>
              <a:rPr lang="bn-IN" sz="4000" b="1" dirty="0" smtClean="0">
                <a:latin typeface="NikoshBAN" pitchFamily="2" charset="0"/>
                <a:cs typeface="NikoshBAN" pitchFamily="2" charset="0"/>
              </a:rPr>
              <a:t>লিখিত উপাদান</a:t>
            </a:r>
            <a:endParaRPr lang="en-GB" sz="40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517422" y="3657600"/>
            <a:ext cx="3860297" cy="707872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rgbClr val="FF0000"/>
            </a:solidFill>
          </a:ln>
        </p:spPr>
        <p:txBody>
          <a:bodyPr wrap="square" lIns="91427" tIns="45713" rIns="91427" bIns="45713" rtlCol="0">
            <a:spAutoFit/>
          </a:bodyPr>
          <a:lstStyle/>
          <a:p>
            <a:r>
              <a:rPr lang="bn-IN" sz="4000" b="1" dirty="0" smtClean="0">
                <a:latin typeface="NikoshBAN" pitchFamily="2" charset="0"/>
                <a:cs typeface="NikoshBAN" pitchFamily="2" charset="0"/>
              </a:rPr>
              <a:t>অলিখিত উপাদান</a:t>
            </a:r>
            <a:endParaRPr lang="en-GB" sz="40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03174" y="2362200"/>
            <a:ext cx="11682479" cy="304800"/>
          </a:xfrm>
          <a:prstGeom prst="rect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7" tIns="45713" rIns="91427" bIns="45713" rtlCol="0" anchor="ctr"/>
          <a:lstStyle/>
          <a:p>
            <a:pPr algn="ctr"/>
            <a:endParaRPr lang="en-GB"/>
          </a:p>
        </p:txBody>
      </p:sp>
      <p:sp>
        <p:nvSpPr>
          <p:cNvPr id="7" name="Down Arrow 6"/>
          <p:cNvSpPr/>
          <p:nvPr/>
        </p:nvSpPr>
        <p:spPr>
          <a:xfrm>
            <a:off x="1726975" y="2667000"/>
            <a:ext cx="1015868" cy="990600"/>
          </a:xfrm>
          <a:prstGeom prst="downArrow">
            <a:avLst/>
          </a:prstGeom>
          <a:solidFill>
            <a:srgbClr val="C0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7" tIns="45713" rIns="91427" bIns="45713" rtlCol="0" anchor="ctr"/>
          <a:lstStyle/>
          <a:p>
            <a:pPr algn="ctr"/>
            <a:endParaRPr lang="en-GB"/>
          </a:p>
        </p:txBody>
      </p:sp>
      <p:sp>
        <p:nvSpPr>
          <p:cNvPr id="8" name="Down Arrow 7"/>
          <p:cNvSpPr/>
          <p:nvPr/>
        </p:nvSpPr>
        <p:spPr>
          <a:xfrm>
            <a:off x="9447570" y="2667000"/>
            <a:ext cx="1015868" cy="990600"/>
          </a:xfrm>
          <a:prstGeom prst="downArrow">
            <a:avLst/>
          </a:prstGeom>
          <a:solidFill>
            <a:srgbClr val="C0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7" tIns="45713" rIns="91427" bIns="45713" rtlCol="0" anchor="ctr"/>
          <a:lstStyle/>
          <a:p>
            <a:pPr algn="ctr"/>
            <a:endParaRPr lang="en-GB"/>
          </a:p>
        </p:txBody>
      </p:sp>
      <p:sp>
        <p:nvSpPr>
          <p:cNvPr id="9" name="TextBox 8"/>
          <p:cNvSpPr txBox="1"/>
          <p:nvPr/>
        </p:nvSpPr>
        <p:spPr>
          <a:xfrm>
            <a:off x="203174" y="5105403"/>
            <a:ext cx="5282512" cy="1323425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solidFill>
              <a:srgbClr val="FF0000"/>
            </a:solidFill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txBody>
          <a:bodyPr wrap="square" lIns="91427" tIns="45713" rIns="91427" bIns="45713" rtlCol="0">
            <a:spAutoFit/>
          </a:bodyPr>
          <a:lstStyle/>
          <a:p>
            <a:r>
              <a:rPr lang="bn-IN" sz="4000" b="1" dirty="0" smtClean="0">
                <a:latin typeface="NikoshBAN" pitchFamily="2" charset="0"/>
                <a:cs typeface="NikoshBAN" pitchFamily="2" charset="0"/>
              </a:rPr>
              <a:t>সাহিত্য</a:t>
            </a:r>
            <a:r>
              <a:rPr lang="en-GB" sz="4000" b="1" dirty="0" smtClean="0">
                <a:latin typeface="NikoshBAN" pitchFamily="2" charset="0"/>
                <a:cs typeface="NikoshBAN" pitchFamily="2" charset="0"/>
              </a:rPr>
              <a:t>, </a:t>
            </a:r>
            <a:r>
              <a:rPr lang="bn-IN" sz="4000" b="1" dirty="0" smtClean="0">
                <a:latin typeface="NikoshBAN" pitchFamily="2" charset="0"/>
                <a:cs typeface="NikoshBAN" pitchFamily="2" charset="0"/>
              </a:rPr>
              <a:t>নথিপত্র</a:t>
            </a:r>
            <a:r>
              <a:rPr lang="en-GB" sz="4000" b="1" dirty="0" smtClean="0">
                <a:latin typeface="NikoshBAN" pitchFamily="2" charset="0"/>
                <a:cs typeface="NikoshBAN" pitchFamily="2" charset="0"/>
              </a:rPr>
              <a:t>, </a:t>
            </a:r>
            <a:r>
              <a:rPr lang="bn-IN" sz="4000" b="1" dirty="0" smtClean="0">
                <a:latin typeface="NikoshBAN" pitchFamily="2" charset="0"/>
                <a:cs typeface="NikoshBAN" pitchFamily="2" charset="0"/>
              </a:rPr>
              <a:t>জীবনী প্রভৃতি অন্তর্ভুক্ত</a:t>
            </a:r>
            <a:endParaRPr lang="en-GB" sz="40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399968" y="4953000"/>
            <a:ext cx="5587273" cy="1569646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solidFill>
              <a:srgbClr val="FF0000"/>
            </a:solidFill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txBody>
          <a:bodyPr wrap="square" lIns="91427" tIns="45713" rIns="91427" bIns="45713" rtlCol="0">
            <a:spAutoFit/>
          </a:bodyPr>
          <a:lstStyle/>
          <a:p>
            <a:r>
              <a:rPr lang="bn-IN" sz="3200" b="1" dirty="0" smtClean="0">
                <a:latin typeface="NikoshBAN" pitchFamily="2" charset="0"/>
                <a:cs typeface="NikoshBAN" pitchFamily="2" charset="0"/>
              </a:rPr>
              <a:t>মূলত প্রত্নতাত্ত্বিক নিদর্শন। মূর্তি</a:t>
            </a:r>
            <a:r>
              <a:rPr lang="en-GB" sz="3200" b="1" dirty="0" smtClean="0">
                <a:latin typeface="NikoshBAN" pitchFamily="2" charset="0"/>
                <a:cs typeface="NikoshBAN" pitchFamily="2" charset="0"/>
              </a:rPr>
              <a:t>, </a:t>
            </a:r>
            <a:r>
              <a:rPr lang="bn-IN" sz="3200" b="1" dirty="0" smtClean="0">
                <a:latin typeface="NikoshBAN" pitchFamily="2" charset="0"/>
                <a:cs typeface="NikoshBAN" pitchFamily="2" charset="0"/>
              </a:rPr>
              <a:t>স্মৃতিস্তম্ভ</a:t>
            </a:r>
            <a:r>
              <a:rPr lang="en-GB" sz="3200" b="1" dirty="0" smtClean="0">
                <a:latin typeface="NikoshBAN" pitchFamily="2" charset="0"/>
                <a:cs typeface="NikoshBAN" pitchFamily="2" charset="0"/>
              </a:rPr>
              <a:t>, </a:t>
            </a:r>
            <a:r>
              <a:rPr lang="bn-IN" sz="3200" b="1" dirty="0" smtClean="0">
                <a:latin typeface="NikoshBAN" pitchFamily="2" charset="0"/>
                <a:cs typeface="NikoshBAN" pitchFamily="2" charset="0"/>
              </a:rPr>
              <a:t>মুদ্রা</a:t>
            </a:r>
            <a:r>
              <a:rPr lang="en-GB" sz="3200" b="1" dirty="0" smtClean="0">
                <a:latin typeface="NikoshBAN" pitchFamily="2" charset="0"/>
                <a:cs typeface="NikoshBAN" pitchFamily="2" charset="0"/>
              </a:rPr>
              <a:t>, </a:t>
            </a:r>
            <a:r>
              <a:rPr lang="bn-IN" sz="3200" b="1" dirty="0" smtClean="0">
                <a:latin typeface="NikoshBAN" pitchFamily="2" charset="0"/>
                <a:cs typeface="NikoshBAN" pitchFamily="2" charset="0"/>
              </a:rPr>
              <a:t>লিপি</a:t>
            </a:r>
            <a:r>
              <a:rPr lang="en-GB" sz="3200" b="1" dirty="0" smtClean="0">
                <a:latin typeface="NikoshBAN" pitchFamily="2" charset="0"/>
                <a:cs typeface="NikoshBAN" pitchFamily="2" charset="0"/>
              </a:rPr>
              <a:t>, </a:t>
            </a:r>
            <a:r>
              <a:rPr lang="bn-IN" sz="3200" b="1" dirty="0" smtClean="0">
                <a:latin typeface="NikoshBAN" pitchFamily="2" charset="0"/>
                <a:cs typeface="NikoshBAN" pitchFamily="2" charset="0"/>
              </a:rPr>
              <a:t>ইমারত ইত্যাদি প্রত্নতাত্ত্বিক উপাদান।</a:t>
            </a:r>
            <a:endParaRPr lang="en-GB" sz="32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Down Arrow 10"/>
          <p:cNvSpPr/>
          <p:nvPr/>
        </p:nvSpPr>
        <p:spPr>
          <a:xfrm>
            <a:off x="9244397" y="4343401"/>
            <a:ext cx="711107" cy="609600"/>
          </a:xfrm>
          <a:prstGeom prst="downArrow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7" tIns="45713" rIns="91427" bIns="45713" rtlCol="0" anchor="ctr"/>
          <a:lstStyle/>
          <a:p>
            <a:pPr algn="ctr"/>
            <a:endParaRPr lang="en-GB"/>
          </a:p>
        </p:txBody>
      </p:sp>
      <p:sp>
        <p:nvSpPr>
          <p:cNvPr id="12" name="Down Arrow 11"/>
          <p:cNvSpPr/>
          <p:nvPr/>
        </p:nvSpPr>
        <p:spPr>
          <a:xfrm>
            <a:off x="1726975" y="4419601"/>
            <a:ext cx="711107" cy="609600"/>
          </a:xfrm>
          <a:prstGeom prst="downArrow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7" tIns="45713" rIns="91427" bIns="45713" rtlCol="0" anchor="ctr"/>
          <a:lstStyle/>
          <a:p>
            <a:pPr algn="ctr"/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7" presetClass="entr" presetSubtype="0" repeatCount="indefinite" fill="hold" grpId="0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9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9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3" presetClass="entr" presetSubtype="16" repeatCount="indefinite" fill="hold" grpId="0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3" presetClass="entr" presetSubtype="16" repeatCount="indefinite" fill="hold" grpId="0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61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62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0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71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11107" y="4876800"/>
            <a:ext cx="10971372" cy="1938978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txBody>
          <a:bodyPr wrap="square" lIns="91427" tIns="45713" rIns="91427" bIns="45713" rtlCol="0">
            <a:spAutoFit/>
          </a:bodyPr>
          <a:lstStyle/>
          <a:p>
            <a:pPr algn="ctr"/>
            <a:r>
              <a:rPr lang="bn-IN" sz="4000" b="1" dirty="0" smtClean="0">
                <a:latin typeface="NikoshBAN" pitchFamily="2" charset="0"/>
                <a:cs typeface="NikoshBAN" pitchFamily="2" charset="0"/>
              </a:rPr>
              <a:t>যেমন- ভারতের সিন্ধু সভ্যতা</a:t>
            </a:r>
            <a:r>
              <a:rPr lang="en-GB" sz="4000" b="1" dirty="0" smtClean="0">
                <a:latin typeface="NikoshBAN" pitchFamily="2" charset="0"/>
                <a:cs typeface="NikoshBAN" pitchFamily="2" charset="0"/>
              </a:rPr>
              <a:t>, </a:t>
            </a:r>
            <a:r>
              <a:rPr lang="bn-IN" sz="4000" b="1" dirty="0" smtClean="0">
                <a:latin typeface="NikoshBAN" pitchFamily="2" charset="0"/>
                <a:cs typeface="NikoshBAN" pitchFamily="2" charset="0"/>
              </a:rPr>
              <a:t>বাংলাদেশের মহাস্থানগড়</a:t>
            </a:r>
            <a:r>
              <a:rPr lang="en-GB" sz="4000" b="1" dirty="0" smtClean="0">
                <a:latin typeface="NikoshBAN" pitchFamily="2" charset="0"/>
                <a:cs typeface="NikoshBAN" pitchFamily="2" charset="0"/>
              </a:rPr>
              <a:t>, </a:t>
            </a:r>
            <a:r>
              <a:rPr lang="bn-IN" sz="4000" b="1" dirty="0" smtClean="0">
                <a:latin typeface="NikoshBAN" pitchFamily="2" charset="0"/>
                <a:cs typeface="NikoshBAN" pitchFamily="2" charset="0"/>
              </a:rPr>
              <a:t>পাহাড়পুর</a:t>
            </a:r>
            <a:r>
              <a:rPr lang="en-GB" sz="4000" b="1" dirty="0" smtClean="0">
                <a:latin typeface="NikoshBAN" pitchFamily="2" charset="0"/>
                <a:cs typeface="NikoshBAN" pitchFamily="2" charset="0"/>
              </a:rPr>
              <a:t>, </a:t>
            </a:r>
            <a:r>
              <a:rPr lang="bn-IN" sz="4000" b="1" dirty="0" smtClean="0">
                <a:latin typeface="NikoshBAN" pitchFamily="2" charset="0"/>
                <a:cs typeface="NikoshBAN" pitchFamily="2" charset="0"/>
              </a:rPr>
              <a:t>ময়নামতি ইত্যাদি।</a:t>
            </a:r>
            <a:endParaRPr lang="en-GB" sz="4000" b="1" dirty="0" smtClean="0">
              <a:latin typeface="NikoshBAN" pitchFamily="2" charset="0"/>
              <a:cs typeface="NikoshBAN" pitchFamily="2" charset="0"/>
            </a:endParaRPr>
          </a:p>
          <a:p>
            <a:pPr algn="ctr"/>
            <a:endParaRPr lang="en-GB" sz="4000" b="1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 descr="bg2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2694" y="533400"/>
            <a:ext cx="9561107" cy="3810000"/>
          </a:xfrm>
          <a:prstGeom prst="rect">
            <a:avLst/>
          </a:prstGeom>
        </p:spPr>
      </p:pic>
      <p:pic>
        <p:nvPicPr>
          <p:cNvPr id="4" name="Picture 3" descr="Bogra-vromonbondhu-1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4281" y="457203"/>
            <a:ext cx="9549157" cy="3803903"/>
          </a:xfrm>
          <a:prstGeom prst="rect">
            <a:avLst/>
          </a:prstGeom>
        </p:spPr>
      </p:pic>
      <p:pic>
        <p:nvPicPr>
          <p:cNvPr id="5" name="Picture 4" descr="paharpur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14281" y="457201"/>
            <a:ext cx="9650744" cy="3963755"/>
          </a:xfrm>
          <a:prstGeom prst="rect">
            <a:avLst/>
          </a:prstGeom>
        </p:spPr>
      </p:pic>
      <p:pic>
        <p:nvPicPr>
          <p:cNvPr id="6" name="Picture 5" descr="11428_181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12694" y="381002"/>
            <a:ext cx="10158678" cy="428625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9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/>
          <p:cNvGraphicFramePr/>
          <p:nvPr/>
        </p:nvGraphicFramePr>
        <p:xfrm>
          <a:off x="812694" y="381000"/>
          <a:ext cx="10971372" cy="6096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024041FC-5C80-4455-8BAE-71179665D66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>
                                            <p:graphicEl>
                                              <a:dgm id="{024041FC-5C80-4455-8BAE-71179665D66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graphicEl>
                                              <a:dgm id="{024041FC-5C80-4455-8BAE-71179665D66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graphicEl>
                                              <a:dgm id="{024041FC-5C80-4455-8BAE-71179665D66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">
                                            <p:graphicEl>
                                              <a:dgm id="{024041FC-5C80-4455-8BAE-71179665D66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B76F66D3-F9B9-4901-94B6-B16491967A0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>
                                            <p:graphicEl>
                                              <a:dgm id="{B76F66D3-F9B9-4901-94B6-B16491967A0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>
                                            <p:graphicEl>
                                              <a:dgm id="{B76F66D3-F9B9-4901-94B6-B16491967A0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">
                                            <p:graphicEl>
                                              <a:dgm id="{B76F66D3-F9B9-4901-94B6-B16491967A0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">
                                            <p:graphicEl>
                                              <a:dgm id="{B76F66D3-F9B9-4901-94B6-B16491967A0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F47D8940-D0C1-422B-84D0-F5AB1604191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">
                                            <p:graphicEl>
                                              <a:dgm id="{F47D8940-D0C1-422B-84D0-F5AB1604191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">
                                            <p:graphicEl>
                                              <a:dgm id="{F47D8940-D0C1-422B-84D0-F5AB1604191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">
                                            <p:graphicEl>
                                              <a:dgm id="{F47D8940-D0C1-422B-84D0-F5AB1604191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">
                                            <p:graphicEl>
                                              <a:dgm id="{F47D8940-D0C1-422B-84D0-F5AB1604191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A769F1E2-5E02-4AB1-91B5-EB97ED34E0D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">
                                            <p:graphicEl>
                                              <a:dgm id="{A769F1E2-5E02-4AB1-91B5-EB97ED34E0D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">
                                            <p:graphicEl>
                                              <a:dgm id="{A769F1E2-5E02-4AB1-91B5-EB97ED34E0D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">
                                            <p:graphicEl>
                                              <a:dgm id="{A769F1E2-5E02-4AB1-91B5-EB97ED34E0D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">
                                            <p:graphicEl>
                                              <a:dgm id="{A769F1E2-5E02-4AB1-91B5-EB97ED34E0D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79B713E5-C91D-466D-A81F-47B7AB63D3B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">
                                            <p:graphicEl>
                                              <a:dgm id="{79B713E5-C91D-466D-A81F-47B7AB63D3B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">
                                            <p:graphicEl>
                                              <a:dgm id="{79B713E5-C91D-466D-A81F-47B7AB63D3B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">
                                            <p:graphicEl>
                                              <a:dgm id="{79B713E5-C91D-466D-A81F-47B7AB63D3B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">
                                            <p:graphicEl>
                                              <a:dgm id="{79B713E5-C91D-466D-A81F-47B7AB63D3B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73A50981-DDC6-4C59-B28B-CFDFCCEB541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">
                                            <p:graphicEl>
                                              <a:dgm id="{73A50981-DDC6-4C59-B28B-CFDFCCEB541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">
                                            <p:graphicEl>
                                              <a:dgm id="{73A50981-DDC6-4C59-B28B-CFDFCCEB541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2">
                                            <p:graphicEl>
                                              <a:dgm id="{73A50981-DDC6-4C59-B28B-CFDFCCEB541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2">
                                            <p:graphicEl>
                                              <a:dgm id="{73A50981-DDC6-4C59-B28B-CFDFCCEB541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048DFE06-EEA4-4833-B93B-4426478B106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">
                                            <p:graphicEl>
                                              <a:dgm id="{048DFE06-EEA4-4833-B93B-4426478B106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">
                                            <p:graphicEl>
                                              <a:dgm id="{048DFE06-EEA4-4833-B93B-4426478B106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2">
                                            <p:graphicEl>
                                              <a:dgm id="{048DFE06-EEA4-4833-B93B-4426478B106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2">
                                            <p:graphicEl>
                                              <a:dgm id="{048DFE06-EEA4-4833-B93B-4426478B106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" grpId="0">
        <p:bldSub>
          <a:bldDgm bld="one"/>
        </p:bldSub>
      </p:bldGraphic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930149" y="228601"/>
            <a:ext cx="8126942" cy="769441"/>
          </a:xfrm>
          <a:prstGeom prst="rect">
            <a:avLst/>
          </a:prstGeom>
          <a:solidFill>
            <a:srgbClr val="C00000"/>
          </a:solidFill>
          <a:ln>
            <a:noFill/>
          </a:ln>
          <a:effectLst>
            <a:glow rad="101600">
              <a:srgbClr val="FF0000">
                <a:alpha val="60000"/>
              </a:srgbClr>
            </a:glow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bn-IN" sz="4400" dirty="0" smtClean="0">
                <a:latin typeface="NikoshBAN" pitchFamily="2" charset="0"/>
                <a:cs typeface="NikoshBAN" pitchFamily="2" charset="0"/>
              </a:rPr>
              <a:t>ইতিহাসের প্রকারভেদঃ</a:t>
            </a:r>
            <a:endParaRPr lang="en-GB" sz="4400" dirty="0" smtClean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015868" y="1447800"/>
            <a:ext cx="10158678" cy="830997"/>
          </a:xfrm>
          <a:prstGeom prst="rect">
            <a:avLst/>
          </a:prstGeom>
          <a:solidFill>
            <a:srgbClr val="00B050"/>
          </a:solidFill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pPr algn="just">
              <a:defRPr/>
            </a:pPr>
            <a:r>
              <a:rPr lang="bn-IN" sz="2400" dirty="0" smtClean="0">
                <a:latin typeface="NikoshBAN" pitchFamily="2" charset="0"/>
                <a:cs typeface="NikoshBAN" pitchFamily="2" charset="0"/>
              </a:rPr>
              <a:t>পঠন-পাঠন</a:t>
            </a:r>
            <a:r>
              <a:rPr lang="en-GB" sz="2400" dirty="0" smtClean="0">
                <a:latin typeface="NikoshBAN" pitchFamily="2" charset="0"/>
                <a:cs typeface="NikoshBAN" pitchFamily="2" charset="0"/>
              </a:rPr>
              <a:t>, </a:t>
            </a:r>
            <a:r>
              <a:rPr lang="bn-IN" sz="2400" dirty="0" smtClean="0">
                <a:latin typeface="NikoshBAN" pitchFamily="2" charset="0"/>
                <a:cs typeface="NikoshBAN" pitchFamily="2" charset="0"/>
              </a:rPr>
              <a:t>আলোচনা ও গবেষণাকর্মের সুবিধার্থে ইতিহাসকে প্রধানত দুইভাগে ভাগ করা যায়। যথা- ভৌগোলিক অবস্থানগত ইতিহাস ও বিষয়বস্তুগত ইতিহাস।</a:t>
            </a:r>
            <a:endParaRPr lang="en-GB" sz="2400" dirty="0" smtClean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11108" y="2590800"/>
            <a:ext cx="11174545" cy="1200329"/>
          </a:xfrm>
          <a:prstGeom prst="rect">
            <a:avLst/>
          </a:prstGeom>
          <a:solidFill>
            <a:srgbClr val="0070C0"/>
          </a:solidFill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pPr algn="just">
              <a:defRPr/>
            </a:pPr>
            <a:r>
              <a:rPr lang="en-GB" sz="2400" dirty="0" smtClean="0">
                <a:latin typeface="NikoshBAN" pitchFamily="2" charset="0"/>
                <a:cs typeface="NikoshBAN" pitchFamily="2" charset="0"/>
              </a:rPr>
              <a:t>(</a:t>
            </a:r>
            <a:r>
              <a:rPr lang="bn-IN" sz="2400" dirty="0" smtClean="0">
                <a:latin typeface="NikoshBAN" pitchFamily="2" charset="0"/>
                <a:cs typeface="NikoshBAN" pitchFamily="2" charset="0"/>
              </a:rPr>
              <a:t>১) ভৌগোলিক অবস্থানগত ইতিহাসঃ যে বিষয়টি ইতিহাসে স্থান পেয়েছে</a:t>
            </a:r>
            <a:r>
              <a:rPr lang="en-GB" sz="2400" dirty="0" smtClean="0">
                <a:latin typeface="NikoshBAN" pitchFamily="2" charset="0"/>
                <a:cs typeface="NikoshBAN" pitchFamily="2" charset="0"/>
              </a:rPr>
              <a:t>, </a:t>
            </a:r>
            <a:r>
              <a:rPr lang="bn-IN" sz="2400" dirty="0" smtClean="0">
                <a:latin typeface="NikoshBAN" pitchFamily="2" charset="0"/>
                <a:cs typeface="NikoshBAN" pitchFamily="2" charset="0"/>
              </a:rPr>
              <a:t>তা কোন প্রেক্ষাপটে রচিত- স্থানীয়</a:t>
            </a:r>
            <a:r>
              <a:rPr lang="en-GB" sz="2400" dirty="0" smtClean="0">
                <a:latin typeface="NikoshBAN" pitchFamily="2" charset="0"/>
                <a:cs typeface="NikoshBAN" pitchFamily="2" charset="0"/>
              </a:rPr>
              <a:t>, </a:t>
            </a:r>
            <a:r>
              <a:rPr lang="bn-IN" sz="2400" dirty="0" smtClean="0">
                <a:latin typeface="NikoshBAN" pitchFamily="2" charset="0"/>
                <a:cs typeface="NikoshBAN" pitchFamily="2" charset="0"/>
              </a:rPr>
              <a:t>জাতীয় না আন্তর্জাতিক। এভাবে ভৌগোলিক অবস্থানগত দিক থেকে শুধু বোঝার সুবিধার্থে ইতিহাসকে আবারও তিনভাগে ভাগ করা যায়</a:t>
            </a:r>
            <a:r>
              <a:rPr lang="en-GB" sz="2400" dirty="0" smtClean="0">
                <a:latin typeface="NikoshBAN" pitchFamily="2" charset="0"/>
                <a:cs typeface="NikoshBAN" pitchFamily="2" charset="0"/>
              </a:rPr>
              <a:t>, </a:t>
            </a:r>
            <a:r>
              <a:rPr lang="bn-IN" sz="2400" dirty="0" smtClean="0">
                <a:latin typeface="NikoshBAN" pitchFamily="2" charset="0"/>
                <a:cs typeface="NikoshBAN" pitchFamily="2" charset="0"/>
              </a:rPr>
              <a:t>যথা- স্থানীয় বা আঞ্চলিক ইতিহাস</a:t>
            </a:r>
            <a:r>
              <a:rPr lang="en-GB" sz="2400" dirty="0" smtClean="0">
                <a:latin typeface="NikoshBAN" pitchFamily="2" charset="0"/>
                <a:cs typeface="NikoshBAN" pitchFamily="2" charset="0"/>
              </a:rPr>
              <a:t>, </a:t>
            </a:r>
            <a:r>
              <a:rPr lang="bn-IN" sz="2400" dirty="0" smtClean="0">
                <a:latin typeface="NikoshBAN" pitchFamily="2" charset="0"/>
                <a:cs typeface="NikoshBAN" pitchFamily="2" charset="0"/>
              </a:rPr>
              <a:t>জাতীয় ইতিহাস ও আন্তর্জাতিক ইতিহাস।</a:t>
            </a:r>
            <a:endParaRPr lang="en-GB" sz="2400" dirty="0" smtClean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26" name="Rectangle 2"/>
          <p:cNvSpPr>
            <a:spLocks noChangeArrowheads="1"/>
          </p:cNvSpPr>
          <p:nvPr/>
        </p:nvSpPr>
        <p:spPr bwMode="auto">
          <a:xfrm>
            <a:off x="0" y="1"/>
            <a:ext cx="245580" cy="3231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bn-IN" sz="1500" b="0" i="0" u="none" strike="noStrike" cap="none" normalizeH="0" baseline="0" dirty="0" smtClean="0">
                <a:ln>
                  <a:noFill/>
                </a:ln>
                <a:solidFill>
                  <a:srgbClr val="555555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।</a:t>
            </a:r>
            <a:endParaRPr kumimoji="0" lang="bn-IN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711108" y="4495800"/>
            <a:ext cx="11072958" cy="1569660"/>
          </a:xfrm>
          <a:prstGeom prst="rect">
            <a:avLst/>
          </a:prstGeom>
          <a:solidFill>
            <a:srgbClr val="0070C0"/>
          </a:solidFill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pPr algn="just"/>
            <a:r>
              <a:rPr lang="en-GB" sz="2400" dirty="0" smtClean="0">
                <a:latin typeface="NikoshBAN" pitchFamily="2" charset="0"/>
                <a:cs typeface="NikoshBAN" pitchFamily="2" charset="0"/>
              </a:rPr>
              <a:t>(</a:t>
            </a:r>
            <a:r>
              <a:rPr lang="bn-IN" sz="2400" dirty="0" smtClean="0">
                <a:latin typeface="NikoshBAN" pitchFamily="2" charset="0"/>
                <a:cs typeface="NikoshBAN" pitchFamily="2" charset="0"/>
              </a:rPr>
              <a:t>২) কোনো বিশেষ বিষয়ের ওপর ভিত্তি করে যে ইতিহাস রচিত হয়</a:t>
            </a:r>
            <a:r>
              <a:rPr lang="en-GB" sz="2400" dirty="0" smtClean="0">
                <a:latin typeface="NikoshBAN" pitchFamily="2" charset="0"/>
                <a:cs typeface="NikoshBAN" pitchFamily="2" charset="0"/>
              </a:rPr>
              <a:t>, </a:t>
            </a:r>
            <a:r>
              <a:rPr lang="bn-IN" sz="2400" dirty="0" smtClean="0">
                <a:latin typeface="NikoshBAN" pitchFamily="2" charset="0"/>
                <a:cs typeface="NikoshBAN" pitchFamily="2" charset="0"/>
              </a:rPr>
              <a:t>তাকে বিষয়বস্তুগত ইতিহাস বলা হয়। ইতিহাসের বিষয়বস্তুর পরিসর ব্যাপক। তবু সাধারণভাবে একে পাঁচভাগে ভাগ করা যায়</a:t>
            </a:r>
            <a:r>
              <a:rPr lang="en-GB" sz="2400" dirty="0" smtClean="0">
                <a:latin typeface="NikoshBAN" pitchFamily="2" charset="0"/>
                <a:cs typeface="NikoshBAN" pitchFamily="2" charset="0"/>
              </a:rPr>
              <a:t>, </a:t>
            </a:r>
            <a:r>
              <a:rPr lang="bn-IN" sz="2400" dirty="0" smtClean="0">
                <a:latin typeface="NikoshBAN" pitchFamily="2" charset="0"/>
                <a:cs typeface="NikoshBAN" pitchFamily="2" charset="0"/>
              </a:rPr>
              <a:t>যথা- রাজনৈতিক ইতিহাস</a:t>
            </a:r>
            <a:r>
              <a:rPr lang="en-GB" sz="2400" dirty="0" smtClean="0">
                <a:latin typeface="NikoshBAN" pitchFamily="2" charset="0"/>
                <a:cs typeface="NikoshBAN" pitchFamily="2" charset="0"/>
              </a:rPr>
              <a:t>, </a:t>
            </a:r>
            <a:r>
              <a:rPr lang="bn-IN" sz="2400" dirty="0" smtClean="0">
                <a:latin typeface="NikoshBAN" pitchFamily="2" charset="0"/>
                <a:cs typeface="NikoshBAN" pitchFamily="2" charset="0"/>
              </a:rPr>
              <a:t>সামাজিক ইতিহাস</a:t>
            </a:r>
            <a:r>
              <a:rPr lang="en-GB" sz="2400" dirty="0" smtClean="0">
                <a:latin typeface="NikoshBAN" pitchFamily="2" charset="0"/>
                <a:cs typeface="NikoshBAN" pitchFamily="2" charset="0"/>
              </a:rPr>
              <a:t>, </a:t>
            </a:r>
            <a:r>
              <a:rPr lang="bn-IN" sz="2400" dirty="0" smtClean="0">
                <a:latin typeface="NikoshBAN" pitchFamily="2" charset="0"/>
                <a:cs typeface="NikoshBAN" pitchFamily="2" charset="0"/>
              </a:rPr>
              <a:t>অর্থনৈতিক ইতিহাস</a:t>
            </a:r>
            <a:r>
              <a:rPr lang="en-GB" sz="2400" dirty="0" smtClean="0">
                <a:latin typeface="NikoshBAN" pitchFamily="2" charset="0"/>
                <a:cs typeface="NikoshBAN" pitchFamily="2" charset="0"/>
              </a:rPr>
              <a:t>, </a:t>
            </a:r>
            <a:r>
              <a:rPr lang="bn-IN" sz="2400" dirty="0" smtClean="0">
                <a:latin typeface="NikoshBAN" pitchFamily="2" charset="0"/>
                <a:cs typeface="NikoshBAN" pitchFamily="2" charset="0"/>
              </a:rPr>
              <a:t>সাংস্কৃতিক ইতিহাস</a:t>
            </a:r>
            <a:r>
              <a:rPr lang="en-GB" sz="2400" dirty="0" smtClean="0">
                <a:latin typeface="NikoshBAN" pitchFamily="2" charset="0"/>
                <a:cs typeface="NikoshBAN" pitchFamily="2" charset="0"/>
              </a:rPr>
              <a:t>, </a:t>
            </a:r>
            <a:r>
              <a:rPr lang="bn-IN" sz="2400" dirty="0" smtClean="0">
                <a:latin typeface="NikoshBAN" pitchFamily="2" charset="0"/>
                <a:cs typeface="NikoshBAN" pitchFamily="2" charset="0"/>
              </a:rPr>
              <a:t>কূটনৈতিক ইতিহাস ও সাম্প্রতিক ইতিহাস।</a:t>
            </a:r>
            <a:endParaRPr lang="en-GB" sz="2400" dirty="0" smtClean="0">
              <a:latin typeface="NikoshBAN" pitchFamily="2" charset="0"/>
              <a:cs typeface="NikoshBAN" pitchFamily="2" charset="0"/>
            </a:endParaRPr>
          </a:p>
          <a:p>
            <a:pPr algn="just"/>
            <a:endParaRPr lang="en-GB" sz="24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6" grpId="0" animBg="1"/>
      <p:bldP spid="14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/>
          <p:cNvSpPr/>
          <p:nvPr/>
        </p:nvSpPr>
        <p:spPr>
          <a:xfrm>
            <a:off x="1219041" y="4419600"/>
            <a:ext cx="2234909" cy="1600200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s-IN" sz="2000" b="1" cap="all" dirty="0" smtClean="0">
                <a:latin typeface="NikoshBAN" pitchFamily="2" charset="0"/>
                <a:cs typeface="NikoshBAN" pitchFamily="2" charset="0"/>
              </a:rPr>
              <a:t>ইতিহাস পাঠের প্রয়োজনীয়তা</a:t>
            </a:r>
          </a:p>
          <a:p>
            <a:pPr algn="ctr"/>
            <a:endParaRPr lang="en-GB" sz="20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Cloud Callout 4"/>
          <p:cNvSpPr/>
          <p:nvPr/>
        </p:nvSpPr>
        <p:spPr>
          <a:xfrm>
            <a:off x="5180926" y="0"/>
            <a:ext cx="5688859" cy="3505200"/>
          </a:xfrm>
          <a:prstGeom prst="cloudCallout">
            <a:avLst>
              <a:gd name="adj1" fmla="val -87275"/>
              <a:gd name="adj2" fmla="val 73981"/>
            </a:avLst>
          </a:prstGeom>
          <a:solidFill>
            <a:schemeClr val="accent3">
              <a:lumMod val="75000"/>
            </a:schemeClr>
          </a:solidFill>
          <a:ln>
            <a:solidFill>
              <a:schemeClr val="accent2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s-IN" sz="2000" b="1" dirty="0" smtClean="0">
                <a:latin typeface="NikoshBAN" pitchFamily="2" charset="0"/>
                <a:cs typeface="NikoshBAN" pitchFamily="2" charset="0"/>
              </a:rPr>
              <a:t>ইতিহাস পাঠের প্রয়োজনীয়তা নতুন করে বলার কিছু নেই। ইতিহাস পুনরাবৃত্ত হয়। অতীতে যা ঘটেছে , বর্তমানেও তা ঘটছে। তাই অতীত জানা মানে আসলে বর্তমানকেই জানা। ইতিহাস পাঠের উদ্দেশ্য তাই, অতীতের আয়নায় বর্তমানকে দেখে কর্মপন্থা ঠিক করা। </a:t>
            </a:r>
            <a:endParaRPr lang="en-GB" sz="2000" b="1" dirty="0"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2" name="Group 21"/>
          <p:cNvGrpSpPr/>
          <p:nvPr/>
        </p:nvGrpSpPr>
        <p:grpSpPr>
          <a:xfrm>
            <a:off x="1625389" y="0"/>
            <a:ext cx="3453950" cy="4419600"/>
            <a:chOff x="1219200" y="0"/>
            <a:chExt cx="2590800" cy="4419600"/>
          </a:xfrm>
        </p:grpSpPr>
        <p:sp>
          <p:nvSpPr>
            <p:cNvPr id="6" name="Rounded Rectangle 5"/>
            <p:cNvSpPr/>
            <p:nvPr/>
          </p:nvSpPr>
          <p:spPr>
            <a:xfrm>
              <a:off x="1219200" y="0"/>
              <a:ext cx="2590800" cy="2362200"/>
            </a:xfrm>
            <a:prstGeom prst="roundRect">
              <a:avLst/>
            </a:prstGeom>
            <a:solidFill>
              <a:srgbClr val="00B0F0"/>
            </a:solidFill>
            <a:ln>
              <a:noFill/>
            </a:ln>
            <a:effectLst>
              <a:softEdge rad="635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bn-IN" sz="2000" b="1" dirty="0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ইতিহাস পাঠের মাধ্যমে আমরা মানব সমাজের শুরু থেকে তার যাবতীয় কর্মকান্ড</a:t>
              </a:r>
              <a:r>
                <a:rPr lang="en-GB" sz="2000" b="1" dirty="0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, </a:t>
              </a:r>
              <a:r>
                <a:rPr lang="bn-IN" sz="2000" b="1" dirty="0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চিন্তা-চেতনা ও জীবনযাত্রার অগ্রগতি সম্পর্কে জ্ঞান লাভ করতে পারি।</a:t>
              </a:r>
              <a:endParaRPr lang="en-GB" sz="20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endParaRPr>
            </a:p>
          </p:txBody>
        </p:sp>
        <p:cxnSp>
          <p:nvCxnSpPr>
            <p:cNvPr id="8" name="Straight Connector 7"/>
            <p:cNvCxnSpPr>
              <a:endCxn id="4" idx="0"/>
            </p:cNvCxnSpPr>
            <p:nvPr/>
          </p:nvCxnSpPr>
          <p:spPr>
            <a:xfrm rot="5400000">
              <a:off x="1066800" y="2895600"/>
              <a:ext cx="2209800" cy="838200"/>
            </a:xfrm>
            <a:prstGeom prst="line">
              <a:avLst/>
            </a:prstGeom>
            <a:ln w="762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" name="Group 22"/>
          <p:cNvGrpSpPr/>
          <p:nvPr/>
        </p:nvGrpSpPr>
        <p:grpSpPr>
          <a:xfrm>
            <a:off x="3453950" y="3657600"/>
            <a:ext cx="8228529" cy="2362200"/>
            <a:chOff x="2590800" y="3657600"/>
            <a:chExt cx="6172200" cy="2362200"/>
          </a:xfrm>
        </p:grpSpPr>
        <p:sp>
          <p:nvSpPr>
            <p:cNvPr id="13" name="Oval 12"/>
            <p:cNvSpPr/>
            <p:nvPr/>
          </p:nvSpPr>
          <p:spPr>
            <a:xfrm>
              <a:off x="4419600" y="3657600"/>
              <a:ext cx="4343400" cy="2362200"/>
            </a:xfrm>
            <a:prstGeom prst="ellipse">
              <a:avLst/>
            </a:prstGeom>
            <a:solidFill>
              <a:srgbClr val="00B0F0"/>
            </a:solidFill>
            <a:ln>
              <a:noFill/>
            </a:ln>
            <a:effectLst>
              <a:softEdge rad="635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bn-IN" sz="2000" b="1" dirty="0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সভ্যতার প্রধান প্রধান স্তর</a:t>
              </a:r>
              <a:r>
                <a:rPr lang="en-GB" sz="2000" b="1" dirty="0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, </a:t>
              </a:r>
              <a:r>
                <a:rPr lang="bn-IN" sz="2000" b="1" dirty="0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সভ্যতার সামাজিক</a:t>
              </a:r>
              <a:r>
                <a:rPr lang="en-GB" sz="2000" b="1" dirty="0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, </a:t>
              </a:r>
              <a:r>
                <a:rPr lang="bn-IN" sz="2000" b="1" dirty="0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রাজনৈতিক</a:t>
              </a:r>
              <a:r>
                <a:rPr lang="en-GB" sz="2000" b="1" dirty="0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, </a:t>
              </a:r>
              <a:r>
                <a:rPr lang="bn-IN" sz="2000" b="1" dirty="0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অর্থনৈতিক ও সাংস্কৃতিক বিবর্তনের কথা সম্পর্কে ইতিহাস থেকে জানা যায়।</a:t>
              </a:r>
              <a:endParaRPr lang="en-GB" sz="20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endParaRPr>
            </a:p>
            <a:p>
              <a:r>
                <a:rPr lang="bn-IN" sz="2000" b="1" dirty="0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ইতিহাস আমাদের অতীত সম্পর্কে জ্ঞানদান করে।</a:t>
              </a:r>
              <a:endParaRPr lang="en-GB" sz="20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endParaRPr>
            </a:p>
          </p:txBody>
        </p:sp>
        <p:cxnSp>
          <p:nvCxnSpPr>
            <p:cNvPr id="14" name="Straight Connector 13"/>
            <p:cNvCxnSpPr/>
            <p:nvPr/>
          </p:nvCxnSpPr>
          <p:spPr>
            <a:xfrm rot="10800000" flipV="1">
              <a:off x="2590800" y="4724400"/>
              <a:ext cx="1905000" cy="533400"/>
            </a:xfrm>
            <a:prstGeom prst="line">
              <a:avLst/>
            </a:prstGeom>
            <a:ln w="762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9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946016" y="1295401"/>
            <a:ext cx="6095207" cy="21664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Rectangle 5"/>
          <p:cNvSpPr/>
          <p:nvPr/>
        </p:nvSpPr>
        <p:spPr>
          <a:xfrm>
            <a:off x="2844430" y="381000"/>
            <a:ext cx="5993620" cy="6858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6000" b="1" dirty="0" err="1" smtClean="0">
                <a:latin typeface="NikoshBAN" pitchFamily="2" charset="0"/>
                <a:cs typeface="NikoshBAN" pitchFamily="2" charset="0"/>
              </a:rPr>
              <a:t>দলগত</a:t>
            </a:r>
            <a:r>
              <a:rPr lang="en-GB" sz="6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6000" b="1" dirty="0" err="1" smtClean="0">
                <a:latin typeface="NikoshBAN" pitchFamily="2" charset="0"/>
                <a:cs typeface="NikoshBAN" pitchFamily="2" charset="0"/>
              </a:rPr>
              <a:t>কাজ</a:t>
            </a:r>
            <a:endParaRPr lang="en-GB" sz="60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422215" y="3810001"/>
            <a:ext cx="9549157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5400" b="1" dirty="0" smtClean="0">
                <a:latin typeface="NikoshBAN" pitchFamily="2" charset="0"/>
                <a:cs typeface="NikoshBAN" pitchFamily="2" charset="0"/>
              </a:rPr>
              <a:t>২টি </a:t>
            </a:r>
            <a:r>
              <a:rPr lang="en-GB" sz="5400" b="1" dirty="0" err="1" smtClean="0">
                <a:latin typeface="NikoshBAN" pitchFamily="2" charset="0"/>
                <a:cs typeface="NikoshBAN" pitchFamily="2" charset="0"/>
              </a:rPr>
              <a:t>দলে</a:t>
            </a:r>
            <a:r>
              <a:rPr lang="en-GB" sz="5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5400" b="1" dirty="0" err="1" smtClean="0">
                <a:latin typeface="NikoshBAN" pitchFamily="2" charset="0"/>
                <a:cs typeface="NikoshBAN" pitchFamily="2" charset="0"/>
              </a:rPr>
              <a:t>বিভক্ত</a:t>
            </a:r>
            <a:r>
              <a:rPr lang="en-GB" sz="5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5400" b="1" dirty="0" err="1" smtClean="0">
                <a:latin typeface="NikoshBAN" pitchFamily="2" charset="0"/>
                <a:cs typeface="NikoshBAN" pitchFamily="2" charset="0"/>
              </a:rPr>
              <a:t>হয়ে</a:t>
            </a:r>
            <a:r>
              <a:rPr lang="en-GB" sz="5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5400" b="1" dirty="0" err="1" smtClean="0">
                <a:latin typeface="NikoshBAN" pitchFamily="2" charset="0"/>
                <a:cs typeface="NikoshBAN" pitchFamily="2" charset="0"/>
              </a:rPr>
              <a:t>ইতিহাসের</a:t>
            </a:r>
            <a:r>
              <a:rPr lang="en-GB" sz="5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5400" b="1" dirty="0" err="1" smtClean="0">
                <a:latin typeface="NikoshBAN" pitchFamily="2" charset="0"/>
                <a:cs typeface="NikoshBAN" pitchFamily="2" charset="0"/>
              </a:rPr>
              <a:t>লিখিত</a:t>
            </a:r>
            <a:r>
              <a:rPr lang="en-GB" sz="5400" b="1" dirty="0" smtClean="0">
                <a:latin typeface="NikoshBAN" pitchFamily="2" charset="0"/>
                <a:cs typeface="NikoshBAN" pitchFamily="2" charset="0"/>
              </a:rPr>
              <a:t> ও </a:t>
            </a:r>
            <a:r>
              <a:rPr lang="en-GB" sz="5400" b="1" dirty="0" err="1" smtClean="0">
                <a:latin typeface="NikoshBAN" pitchFamily="2" charset="0"/>
                <a:cs typeface="NikoshBAN" pitchFamily="2" charset="0"/>
              </a:rPr>
              <a:t>অলিখিত</a:t>
            </a:r>
            <a:r>
              <a:rPr lang="en-GB" sz="5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5400" b="1" dirty="0" err="1" smtClean="0">
                <a:latin typeface="NikoshBAN" pitchFamily="2" charset="0"/>
                <a:cs typeface="NikoshBAN" pitchFamily="2" charset="0"/>
              </a:rPr>
              <a:t>উপাদানের</a:t>
            </a:r>
            <a:r>
              <a:rPr lang="en-GB" sz="5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5400" b="1" dirty="0" err="1" smtClean="0">
                <a:latin typeface="NikoshBAN" pitchFamily="2" charset="0"/>
                <a:cs typeface="NikoshBAN" pitchFamily="2" charset="0"/>
              </a:rPr>
              <a:t>একটি</a:t>
            </a:r>
            <a:r>
              <a:rPr lang="en-GB" sz="5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5400" b="1" dirty="0" err="1" smtClean="0">
                <a:latin typeface="NikoshBAN" pitchFamily="2" charset="0"/>
                <a:cs typeface="NikoshBAN" pitchFamily="2" charset="0"/>
              </a:rPr>
              <a:t>তালিকা</a:t>
            </a:r>
            <a:r>
              <a:rPr lang="en-GB" sz="5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5400" b="1" dirty="0" err="1" smtClean="0">
                <a:latin typeface="NikoshBAN" pitchFamily="2" charset="0"/>
                <a:cs typeface="NikoshBAN" pitchFamily="2" charset="0"/>
              </a:rPr>
              <a:t>তৈরি</a:t>
            </a:r>
            <a:r>
              <a:rPr lang="en-GB" sz="5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5400" b="1" dirty="0" err="1" smtClean="0">
                <a:latin typeface="NikoshBAN" pitchFamily="2" charset="0"/>
                <a:cs typeface="NikoshBAN" pitchFamily="2" charset="0"/>
              </a:rPr>
              <a:t>কর</a:t>
            </a:r>
            <a:r>
              <a:rPr lang="en-GB" sz="5400" b="1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GB" sz="5400" b="1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234909" y="533400"/>
            <a:ext cx="6603140" cy="762000"/>
          </a:xfrm>
          <a:prstGeom prst="rect">
            <a:avLst/>
          </a:prstGeom>
          <a:solidFill>
            <a:schemeClr val="accent2">
              <a:lumMod val="5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6000" dirty="0" err="1" smtClean="0">
                <a:latin typeface="NikoshBAN" pitchFamily="2" charset="0"/>
                <a:cs typeface="NikoshBAN" pitchFamily="2" charset="0"/>
              </a:rPr>
              <a:t>মূল্যায়ন</a:t>
            </a:r>
            <a:endParaRPr lang="en-GB" sz="6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04761" y="2362201"/>
            <a:ext cx="11580892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5400" b="1" dirty="0" smtClean="0">
                <a:latin typeface="NikoshBAN" pitchFamily="2" charset="0"/>
                <a:cs typeface="NikoshBAN" pitchFamily="2" charset="0"/>
              </a:rPr>
              <a:t>১.ইতিহাসের </a:t>
            </a:r>
            <a:r>
              <a:rPr lang="en-GB" sz="5400" b="1" dirty="0" err="1" smtClean="0">
                <a:latin typeface="NikoshBAN" pitchFamily="2" charset="0"/>
                <a:cs typeface="NikoshBAN" pitchFamily="2" charset="0"/>
              </a:rPr>
              <a:t>একটি</a:t>
            </a:r>
            <a:r>
              <a:rPr lang="en-GB" sz="5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5400" b="1" dirty="0" err="1" smtClean="0">
                <a:latin typeface="NikoshBAN" pitchFamily="2" charset="0"/>
                <a:cs typeface="NikoshBAN" pitchFamily="2" charset="0"/>
              </a:rPr>
              <a:t>সংঙ্গা</a:t>
            </a:r>
            <a:r>
              <a:rPr lang="en-GB" sz="5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5400" b="1" dirty="0" err="1" smtClean="0">
                <a:latin typeface="NikoshBAN" pitchFamily="2" charset="0"/>
                <a:cs typeface="NikoshBAN" pitchFamily="2" charset="0"/>
              </a:rPr>
              <a:t>দাও</a:t>
            </a:r>
            <a:r>
              <a:rPr lang="en-GB" sz="5400" b="1" dirty="0" smtClean="0">
                <a:latin typeface="NikoshBAN" pitchFamily="2" charset="0"/>
                <a:cs typeface="NikoshBAN" pitchFamily="2" charset="0"/>
              </a:rPr>
              <a:t> ?</a:t>
            </a:r>
          </a:p>
          <a:p>
            <a:r>
              <a:rPr lang="en-GB" sz="5400" b="1" dirty="0" smtClean="0">
                <a:latin typeface="NikoshBAN" pitchFamily="2" charset="0"/>
                <a:cs typeface="NikoshBAN" pitchFamily="2" charset="0"/>
              </a:rPr>
              <a:t>২.ইতিহাসের </a:t>
            </a:r>
            <a:r>
              <a:rPr lang="en-GB" sz="5400" b="1" dirty="0" err="1" smtClean="0">
                <a:latin typeface="NikoshBAN" pitchFamily="2" charset="0"/>
                <a:cs typeface="NikoshBAN" pitchFamily="2" charset="0"/>
              </a:rPr>
              <a:t>দুইটি</a:t>
            </a:r>
            <a:r>
              <a:rPr lang="en-GB" sz="5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5400" b="1" dirty="0" err="1" smtClean="0">
                <a:latin typeface="NikoshBAN" pitchFamily="2" charset="0"/>
                <a:cs typeface="NikoshBAN" pitchFamily="2" charset="0"/>
              </a:rPr>
              <a:t>উপাদানের</a:t>
            </a:r>
            <a:r>
              <a:rPr lang="en-GB" sz="5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5400" b="1" dirty="0" err="1" smtClean="0">
                <a:latin typeface="NikoshBAN" pitchFamily="2" charset="0"/>
                <a:cs typeface="NikoshBAN" pitchFamily="2" charset="0"/>
              </a:rPr>
              <a:t>নাম</a:t>
            </a:r>
            <a:r>
              <a:rPr lang="en-GB" sz="5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5400" b="1" dirty="0" err="1" smtClean="0">
                <a:latin typeface="NikoshBAN" pitchFamily="2" charset="0"/>
                <a:cs typeface="NikoshBAN" pitchFamily="2" charset="0"/>
              </a:rPr>
              <a:t>বল</a:t>
            </a:r>
            <a:r>
              <a:rPr lang="en-GB" sz="5400" b="1" dirty="0" smtClean="0">
                <a:latin typeface="NikoshBAN" pitchFamily="2" charset="0"/>
                <a:cs typeface="NikoshBAN" pitchFamily="2" charset="0"/>
              </a:rPr>
              <a:t> ?</a:t>
            </a:r>
          </a:p>
          <a:p>
            <a:r>
              <a:rPr lang="en-GB" sz="5400" b="1" dirty="0" smtClean="0">
                <a:latin typeface="NikoshBAN" pitchFamily="2" charset="0"/>
                <a:cs typeface="NikoshBAN" pitchFamily="2" charset="0"/>
              </a:rPr>
              <a:t>৩.ইতিহাসের </a:t>
            </a:r>
            <a:r>
              <a:rPr lang="en-GB" sz="5400" b="1" dirty="0" err="1" smtClean="0">
                <a:latin typeface="NikoshBAN" pitchFamily="2" charset="0"/>
                <a:cs typeface="NikoshBAN" pitchFamily="2" charset="0"/>
              </a:rPr>
              <a:t>বিষয়বস্তু</a:t>
            </a:r>
            <a:r>
              <a:rPr lang="en-GB" sz="5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5400" b="1" dirty="0" err="1" smtClean="0">
                <a:latin typeface="NikoshBAN" pitchFamily="2" charset="0"/>
                <a:cs typeface="NikoshBAN" pitchFamily="2" charset="0"/>
              </a:rPr>
              <a:t>কি</a:t>
            </a:r>
            <a:r>
              <a:rPr lang="en-GB" sz="5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5400" b="1" dirty="0" err="1" smtClean="0">
                <a:latin typeface="NikoshBAN" pitchFamily="2" charset="0"/>
                <a:cs typeface="NikoshBAN" pitchFamily="2" charset="0"/>
              </a:rPr>
              <a:t>কি</a:t>
            </a:r>
            <a:r>
              <a:rPr lang="en-GB" sz="5400" b="1" dirty="0" smtClean="0">
                <a:latin typeface="NikoshBAN" pitchFamily="2" charset="0"/>
                <a:cs typeface="NikoshBAN" pitchFamily="2" charset="0"/>
              </a:rPr>
              <a:t> ? </a:t>
            </a:r>
            <a:endParaRPr lang="en-GB" sz="5400" b="1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6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900" decel="100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758711" y="228600"/>
            <a:ext cx="5282512" cy="914400"/>
          </a:xfrm>
          <a:prstGeom prst="rect">
            <a:avLst/>
          </a:prstGeom>
          <a:solidFill>
            <a:srgbClr val="00B050"/>
          </a:solidFill>
          <a:ln>
            <a:noFill/>
          </a:ln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7200" dirty="0" err="1" smtClean="0">
                <a:latin typeface="NikoshBAN" pitchFamily="2" charset="0"/>
                <a:cs typeface="NikoshBAN" pitchFamily="2" charset="0"/>
              </a:rPr>
              <a:t>বাড়ির</a:t>
            </a:r>
            <a:r>
              <a:rPr lang="en-GB" sz="7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7200" dirty="0" err="1" smtClean="0">
                <a:latin typeface="NikoshBAN" pitchFamily="2" charset="0"/>
                <a:cs typeface="NikoshBAN" pitchFamily="2" charset="0"/>
              </a:rPr>
              <a:t>কাজ</a:t>
            </a:r>
            <a:endParaRPr lang="en-GB" sz="7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320628" y="4648201"/>
            <a:ext cx="975233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b="1" dirty="0" smtClean="0">
                <a:latin typeface="NikoshBAN" pitchFamily="2" charset="0"/>
                <a:cs typeface="NikoshBAN" pitchFamily="2" charset="0"/>
              </a:rPr>
              <a:t>১.তোমার </a:t>
            </a:r>
            <a:r>
              <a:rPr lang="en-GB" sz="3600" b="1" dirty="0" err="1" smtClean="0">
                <a:latin typeface="NikoshBAN" pitchFamily="2" charset="0"/>
                <a:cs typeface="NikoshBAN" pitchFamily="2" charset="0"/>
              </a:rPr>
              <a:t>এলাকায়</a:t>
            </a:r>
            <a:r>
              <a:rPr lang="en-GB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3600" b="1" dirty="0" err="1" smtClean="0">
                <a:latin typeface="NikoshBAN" pitchFamily="2" charset="0"/>
                <a:cs typeface="NikoshBAN" pitchFamily="2" charset="0"/>
              </a:rPr>
              <a:t>ইতিহাসের</a:t>
            </a:r>
            <a:r>
              <a:rPr lang="en-GB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3600" b="1" dirty="0" err="1" smtClean="0">
                <a:latin typeface="NikoshBAN" pitchFamily="2" charset="0"/>
                <a:cs typeface="NikoshBAN" pitchFamily="2" charset="0"/>
              </a:rPr>
              <a:t>যে</a:t>
            </a:r>
            <a:r>
              <a:rPr lang="en-GB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3600" b="1" dirty="0" err="1" smtClean="0">
                <a:latin typeface="NikoshBAN" pitchFamily="2" charset="0"/>
                <a:cs typeface="NikoshBAN" pitchFamily="2" charset="0"/>
              </a:rPr>
              <a:t>সকল</a:t>
            </a:r>
            <a:r>
              <a:rPr lang="en-GB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3600" b="1" dirty="0" err="1" smtClean="0">
                <a:latin typeface="NikoshBAN" pitchFamily="2" charset="0"/>
                <a:cs typeface="NikoshBAN" pitchFamily="2" charset="0"/>
              </a:rPr>
              <a:t>উৎস</a:t>
            </a:r>
            <a:r>
              <a:rPr lang="en-GB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3600" b="1" dirty="0" err="1" smtClean="0">
                <a:latin typeface="NikoshBAN" pitchFamily="2" charset="0"/>
                <a:cs typeface="NikoshBAN" pitchFamily="2" charset="0"/>
              </a:rPr>
              <a:t>রয়েছে</a:t>
            </a:r>
            <a:r>
              <a:rPr lang="en-GB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3600" b="1" dirty="0" err="1" smtClean="0">
                <a:latin typeface="NikoshBAN" pitchFamily="2" charset="0"/>
                <a:cs typeface="NikoshBAN" pitchFamily="2" charset="0"/>
              </a:rPr>
              <a:t>তার</a:t>
            </a:r>
            <a:r>
              <a:rPr lang="en-GB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3600" b="1" dirty="0" err="1" smtClean="0">
                <a:latin typeface="NikoshBAN" pitchFamily="2" charset="0"/>
                <a:cs typeface="NikoshBAN" pitchFamily="2" charset="0"/>
              </a:rPr>
              <a:t>একটি</a:t>
            </a:r>
            <a:r>
              <a:rPr lang="en-GB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3600" b="1" dirty="0" err="1" smtClean="0">
                <a:latin typeface="NikoshBAN" pitchFamily="2" charset="0"/>
                <a:cs typeface="NikoshBAN" pitchFamily="2" charset="0"/>
              </a:rPr>
              <a:t>তালিকা</a:t>
            </a:r>
            <a:r>
              <a:rPr lang="en-GB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3600" b="1" dirty="0" err="1" smtClean="0">
                <a:latin typeface="NikoshBAN" pitchFamily="2" charset="0"/>
                <a:cs typeface="NikoshBAN" pitchFamily="2" charset="0"/>
              </a:rPr>
              <a:t>তৈরি</a:t>
            </a:r>
            <a:r>
              <a:rPr lang="en-GB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3600" b="1" dirty="0" err="1" smtClean="0">
                <a:latin typeface="NikoshBAN" pitchFamily="2" charset="0"/>
                <a:cs typeface="NikoshBAN" pitchFamily="2" charset="0"/>
              </a:rPr>
              <a:t>কর</a:t>
            </a:r>
            <a:r>
              <a:rPr lang="en-GB" sz="3600" b="1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GB" sz="3600" b="1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31736" y="1295401"/>
            <a:ext cx="7517421" cy="309562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438083" y="304801"/>
            <a:ext cx="6603140" cy="37928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Oval 5"/>
          <p:cNvSpPr/>
          <p:nvPr/>
        </p:nvSpPr>
        <p:spPr>
          <a:xfrm>
            <a:off x="2946016" y="4343400"/>
            <a:ext cx="5485686" cy="1600200"/>
          </a:xfrm>
          <a:prstGeom prst="ellipse">
            <a:avLst/>
          </a:prstGeom>
          <a:effectLst>
            <a:glow rad="228600">
              <a:schemeClr val="accent2">
                <a:satMod val="175000"/>
                <a:alpha val="40000"/>
              </a:schemeClr>
            </a:glow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8800" b="1" dirty="0" err="1" smtClean="0">
                <a:latin typeface="NikoshBAN" pitchFamily="2" charset="0"/>
                <a:cs typeface="NikoshBAN" pitchFamily="2" charset="0"/>
              </a:rPr>
              <a:t>ধন্যবাদ</a:t>
            </a:r>
            <a:endParaRPr lang="en-GB" sz="8800" b="1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6" dur="1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>
                                      <p:cBhvr>
                                        <p:cTn id="7" dur="1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8" dur="1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1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1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9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en-GB" sz="7200" dirty="0" err="1" smtClean="0">
                <a:latin typeface="NikoshBAN" pitchFamily="2" charset="0"/>
                <a:cs typeface="NikoshBAN" pitchFamily="2" charset="0"/>
              </a:rPr>
              <a:t>পরিচিতি</a:t>
            </a:r>
            <a:endParaRPr lang="en-GB" sz="7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521" y="1600200"/>
            <a:ext cx="5688859" cy="4648200"/>
          </a:xfrm>
          <a:solidFill>
            <a:schemeClr val="accent6">
              <a:lumMod val="40000"/>
              <a:lumOff val="60000"/>
            </a:schemeClr>
          </a:solidFill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txBody>
          <a:bodyPr>
            <a:normAutofit fontScale="92500" lnSpcReduction="10000"/>
          </a:bodyPr>
          <a:lstStyle/>
          <a:p>
            <a:r>
              <a:rPr lang="en-GB" sz="4800" dirty="0" err="1" smtClean="0">
                <a:latin typeface="NikoshBAN" pitchFamily="2" charset="0"/>
                <a:cs typeface="NikoshBAN" pitchFamily="2" charset="0"/>
              </a:rPr>
              <a:t>শিক্ষক</a:t>
            </a:r>
            <a:endParaRPr lang="en-GB" sz="4800" dirty="0" smtClean="0">
              <a:latin typeface="NikoshBAN" pitchFamily="2" charset="0"/>
              <a:cs typeface="NikoshBAN" pitchFamily="2" charset="0"/>
            </a:endParaRPr>
          </a:p>
          <a:p>
            <a:pPr>
              <a:buNone/>
            </a:pPr>
            <a:endParaRPr lang="en-GB" dirty="0" smtClean="0">
              <a:latin typeface="NikoshBAN" pitchFamily="2" charset="0"/>
              <a:cs typeface="NikoshBAN" pitchFamily="2" charset="0"/>
            </a:endParaRPr>
          </a:p>
          <a:p>
            <a:endParaRPr lang="en-GB" dirty="0" smtClean="0">
              <a:latin typeface="NikoshBAN" pitchFamily="2" charset="0"/>
              <a:cs typeface="NikoshBAN" pitchFamily="2" charset="0"/>
            </a:endParaRPr>
          </a:p>
          <a:p>
            <a:pPr>
              <a:buNone/>
            </a:pPr>
            <a:endParaRPr lang="en-GB" dirty="0" smtClean="0">
              <a:latin typeface="NikoshBAN" pitchFamily="2" charset="0"/>
              <a:cs typeface="NikoshBAN" pitchFamily="2" charset="0"/>
            </a:endParaRPr>
          </a:p>
          <a:p>
            <a:pPr>
              <a:buNone/>
            </a:pPr>
            <a:r>
              <a:rPr lang="en-GB" sz="3600" b="1" dirty="0" err="1" smtClean="0">
                <a:latin typeface="NikoshBAN" pitchFamily="2" charset="0"/>
                <a:cs typeface="NikoshBAN" pitchFamily="2" charset="0"/>
              </a:rPr>
              <a:t>মোঃ</a:t>
            </a:r>
            <a:r>
              <a:rPr lang="en-GB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3600" b="1" dirty="0" err="1" smtClean="0">
                <a:latin typeface="NikoshBAN" pitchFamily="2" charset="0"/>
                <a:cs typeface="NikoshBAN" pitchFamily="2" charset="0"/>
              </a:rPr>
              <a:t>আবদুল</a:t>
            </a:r>
            <a:r>
              <a:rPr lang="en-GB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3600" b="1" dirty="0" err="1" smtClean="0">
                <a:latin typeface="NikoshBAN" pitchFamily="2" charset="0"/>
                <a:cs typeface="NikoshBAN" pitchFamily="2" charset="0"/>
              </a:rPr>
              <a:t>আজিজ</a:t>
            </a:r>
            <a:r>
              <a:rPr lang="en-GB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3600" b="1" dirty="0" err="1" smtClean="0">
                <a:latin typeface="NikoshBAN" pitchFamily="2" charset="0"/>
                <a:cs typeface="NikoshBAN" pitchFamily="2" charset="0"/>
              </a:rPr>
              <a:t>সরকার</a:t>
            </a:r>
            <a:endParaRPr lang="en-GB" sz="3600" b="1" dirty="0" smtClean="0">
              <a:latin typeface="NikoshBAN" pitchFamily="2" charset="0"/>
              <a:cs typeface="NikoshBAN" pitchFamily="2" charset="0"/>
            </a:endParaRPr>
          </a:p>
          <a:p>
            <a:pPr>
              <a:buNone/>
            </a:pPr>
            <a:r>
              <a:rPr lang="en-GB" b="1" dirty="0" err="1" smtClean="0">
                <a:latin typeface="NikoshBAN" pitchFamily="2" charset="0"/>
                <a:cs typeface="NikoshBAN" pitchFamily="2" charset="0"/>
              </a:rPr>
              <a:t>প্রভাষক</a:t>
            </a:r>
            <a:r>
              <a:rPr lang="en-GB" b="1" dirty="0" smtClean="0">
                <a:latin typeface="NikoshBAN" pitchFamily="2" charset="0"/>
                <a:cs typeface="NikoshBAN" pitchFamily="2" charset="0"/>
              </a:rPr>
              <a:t>: </a:t>
            </a:r>
            <a:r>
              <a:rPr lang="en-GB" b="1" dirty="0" err="1" smtClean="0">
                <a:latin typeface="NikoshBAN" pitchFamily="2" charset="0"/>
                <a:cs typeface="NikoshBAN" pitchFamily="2" charset="0"/>
              </a:rPr>
              <a:t>ইসলামের</a:t>
            </a:r>
            <a:r>
              <a:rPr lang="en-GB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GB" b="1" dirty="0" err="1" smtClean="0">
                <a:latin typeface="NikoshBAN" pitchFamily="2" charset="0"/>
                <a:cs typeface="NikoshBAN" pitchFamily="2" charset="0"/>
              </a:rPr>
              <a:t>ইতিহাস</a:t>
            </a:r>
            <a:r>
              <a:rPr lang="en-GB" b="1" dirty="0" smtClean="0">
                <a:latin typeface="NikoshBAN" pitchFamily="2" charset="0"/>
                <a:cs typeface="NikoshBAN" pitchFamily="2" charset="0"/>
              </a:rPr>
              <a:t> ও </a:t>
            </a:r>
            <a:r>
              <a:rPr lang="en-GB" b="1" dirty="0" err="1" smtClean="0">
                <a:latin typeface="NikoshBAN" pitchFamily="2" charset="0"/>
                <a:cs typeface="NikoshBAN" pitchFamily="2" charset="0"/>
              </a:rPr>
              <a:t>সংস্কৃতি</a:t>
            </a:r>
            <a:r>
              <a:rPr lang="en-GB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GB" b="1" dirty="0" err="1" smtClean="0">
                <a:latin typeface="NikoshBAN" pitchFamily="2" charset="0"/>
                <a:cs typeface="NikoshBAN" pitchFamily="2" charset="0"/>
              </a:rPr>
              <a:t>বিভাগ</a:t>
            </a:r>
            <a:r>
              <a:rPr lang="en-GB" b="1" dirty="0" smtClean="0">
                <a:latin typeface="NikoshBAN" pitchFamily="2" charset="0"/>
                <a:cs typeface="NikoshBAN" pitchFamily="2" charset="0"/>
              </a:rPr>
              <a:t>।</a:t>
            </a:r>
          </a:p>
          <a:p>
            <a:pPr>
              <a:buNone/>
            </a:pPr>
            <a:r>
              <a:rPr lang="en-GB" b="1" dirty="0" err="1" smtClean="0">
                <a:latin typeface="NikoshBAN" pitchFamily="2" charset="0"/>
                <a:cs typeface="NikoshBAN" pitchFamily="2" charset="0"/>
              </a:rPr>
              <a:t>চারগাছ</a:t>
            </a:r>
            <a:r>
              <a:rPr lang="en-GB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GB" b="1" dirty="0" err="1" smtClean="0">
                <a:latin typeface="NikoshBAN" pitchFamily="2" charset="0"/>
                <a:cs typeface="NikoshBAN" pitchFamily="2" charset="0"/>
              </a:rPr>
              <a:t>এন.আই.ভূইয়া</a:t>
            </a:r>
            <a:r>
              <a:rPr lang="en-GB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GB" b="1" dirty="0" err="1" smtClean="0">
                <a:latin typeface="NikoshBAN" pitchFamily="2" charset="0"/>
                <a:cs typeface="NikoshBAN" pitchFamily="2" charset="0"/>
              </a:rPr>
              <a:t>ডিগ্রি</a:t>
            </a:r>
            <a:r>
              <a:rPr lang="en-GB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GB" b="1" dirty="0" err="1" smtClean="0">
                <a:latin typeface="NikoshBAN" pitchFamily="2" charset="0"/>
                <a:cs typeface="NikoshBAN" pitchFamily="2" charset="0"/>
              </a:rPr>
              <a:t>কলেজ</a:t>
            </a:r>
            <a:endParaRPr lang="en-GB" b="1" dirty="0" smtClean="0">
              <a:latin typeface="NikoshBAN" pitchFamily="2" charset="0"/>
              <a:cs typeface="NikoshBAN" pitchFamily="2" charset="0"/>
            </a:endParaRPr>
          </a:p>
          <a:p>
            <a:pPr>
              <a:buNone/>
            </a:pPr>
            <a:r>
              <a:rPr lang="en-GB" b="1" dirty="0" err="1" smtClean="0">
                <a:latin typeface="NikoshBAN" pitchFamily="2" charset="0"/>
                <a:cs typeface="NikoshBAN" pitchFamily="2" charset="0"/>
              </a:rPr>
              <a:t>কসবা</a:t>
            </a:r>
            <a:r>
              <a:rPr lang="en-GB" b="1" dirty="0" smtClean="0">
                <a:latin typeface="NikoshBAN" pitchFamily="2" charset="0"/>
                <a:cs typeface="NikoshBAN" pitchFamily="2" charset="0"/>
              </a:rPr>
              <a:t>, </a:t>
            </a:r>
            <a:r>
              <a:rPr lang="en-GB" b="1" dirty="0" err="1" smtClean="0">
                <a:latin typeface="NikoshBAN" pitchFamily="2" charset="0"/>
                <a:cs typeface="NikoshBAN" pitchFamily="2" charset="0"/>
              </a:rPr>
              <a:t>ব্রাহ্মণবাড়িয়া</a:t>
            </a:r>
            <a:endParaRPr lang="en-GB" b="1" dirty="0" smtClean="0">
              <a:latin typeface="NikoshBAN" pitchFamily="2" charset="0"/>
              <a:cs typeface="NikoshBAN" pitchFamily="2" charset="0"/>
            </a:endParaRPr>
          </a:p>
          <a:p>
            <a:pPr>
              <a:buNone/>
            </a:pPr>
            <a:r>
              <a:rPr lang="en-GB" b="1" dirty="0" smtClean="0">
                <a:latin typeface="NikoshBAN" pitchFamily="2" charset="0"/>
                <a:cs typeface="NikoshBAN" pitchFamily="2" charset="0"/>
              </a:rPr>
              <a:t>01711107337</a:t>
            </a:r>
            <a:endParaRPr lang="en-GB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6793" y="1600200"/>
            <a:ext cx="5384099" cy="4724400"/>
          </a:xfrm>
          <a:solidFill>
            <a:schemeClr val="tx2">
              <a:lumMod val="20000"/>
              <a:lumOff val="80000"/>
            </a:schemeClr>
          </a:solidFill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  <p:txBody>
          <a:bodyPr>
            <a:normAutofit fontScale="92500" lnSpcReduction="10000"/>
          </a:bodyPr>
          <a:lstStyle/>
          <a:p>
            <a:r>
              <a:rPr lang="en-GB" sz="4400" dirty="0" err="1" smtClean="0">
                <a:latin typeface="NikoshBAN" pitchFamily="2" charset="0"/>
                <a:cs typeface="NikoshBAN" pitchFamily="2" charset="0"/>
              </a:rPr>
              <a:t>পাঠ</a:t>
            </a:r>
            <a:r>
              <a:rPr lang="en-GB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4400" dirty="0" err="1" smtClean="0">
                <a:latin typeface="NikoshBAN" pitchFamily="2" charset="0"/>
                <a:cs typeface="NikoshBAN" pitchFamily="2" charset="0"/>
              </a:rPr>
              <a:t>পরিচিতি</a:t>
            </a:r>
            <a:endParaRPr lang="en-GB" sz="4400" dirty="0" smtClean="0">
              <a:latin typeface="NikoshBAN" pitchFamily="2" charset="0"/>
              <a:cs typeface="NikoshBAN" pitchFamily="2" charset="0"/>
            </a:endParaRPr>
          </a:p>
          <a:p>
            <a:pPr>
              <a:buNone/>
            </a:pPr>
            <a:endParaRPr lang="en-GB" sz="4400" dirty="0" smtClean="0">
              <a:latin typeface="NikoshBAN" pitchFamily="2" charset="0"/>
              <a:cs typeface="NikoshBAN" pitchFamily="2" charset="0"/>
            </a:endParaRPr>
          </a:p>
          <a:p>
            <a:r>
              <a:rPr lang="en-GB" sz="4400" dirty="0" err="1" smtClean="0">
                <a:latin typeface="NikoshBAN" pitchFamily="2" charset="0"/>
                <a:cs typeface="NikoshBAN" pitchFamily="2" charset="0"/>
              </a:rPr>
              <a:t>শ্রেণি</a:t>
            </a:r>
            <a:r>
              <a:rPr lang="en-GB" sz="4400" dirty="0" smtClean="0">
                <a:latin typeface="NikoshBAN" pitchFamily="2" charset="0"/>
                <a:cs typeface="NikoshBAN" pitchFamily="2" charset="0"/>
              </a:rPr>
              <a:t>: </a:t>
            </a:r>
            <a:r>
              <a:rPr lang="en-GB" sz="4400" dirty="0" err="1" smtClean="0">
                <a:latin typeface="NikoshBAN" pitchFamily="2" charset="0"/>
                <a:cs typeface="NikoshBAN" pitchFamily="2" charset="0"/>
              </a:rPr>
              <a:t>একাদশ-দ্বাদশ</a:t>
            </a:r>
            <a:endParaRPr lang="en-GB" sz="4400" dirty="0" smtClean="0">
              <a:latin typeface="NikoshBAN" pitchFamily="2" charset="0"/>
              <a:cs typeface="NikoshBAN" pitchFamily="2" charset="0"/>
            </a:endParaRPr>
          </a:p>
          <a:p>
            <a:r>
              <a:rPr lang="en-GB" sz="4400" dirty="0" err="1" smtClean="0">
                <a:latin typeface="NikoshBAN" pitchFamily="2" charset="0"/>
                <a:cs typeface="NikoshBAN" pitchFamily="2" charset="0"/>
              </a:rPr>
              <a:t>বিষয়</a:t>
            </a:r>
            <a:r>
              <a:rPr lang="en-GB" sz="4400" dirty="0" smtClean="0">
                <a:latin typeface="NikoshBAN" pitchFamily="2" charset="0"/>
                <a:cs typeface="NikoshBAN" pitchFamily="2" charset="0"/>
              </a:rPr>
              <a:t>: </a:t>
            </a:r>
            <a:r>
              <a:rPr lang="en-GB" sz="4400" dirty="0" err="1" smtClean="0">
                <a:latin typeface="NikoshBAN" pitchFamily="2" charset="0"/>
                <a:cs typeface="NikoshBAN" pitchFamily="2" charset="0"/>
              </a:rPr>
              <a:t>ইসলামের</a:t>
            </a:r>
            <a:r>
              <a:rPr lang="en-GB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4400" dirty="0" err="1" smtClean="0">
                <a:latin typeface="NikoshBAN" pitchFamily="2" charset="0"/>
                <a:cs typeface="NikoshBAN" pitchFamily="2" charset="0"/>
              </a:rPr>
              <a:t>ইতিহাস</a:t>
            </a:r>
            <a:r>
              <a:rPr lang="en-GB" sz="4400" dirty="0" smtClean="0">
                <a:latin typeface="NikoshBAN" pitchFamily="2" charset="0"/>
                <a:cs typeface="NikoshBAN" pitchFamily="2" charset="0"/>
              </a:rPr>
              <a:t> ও </a:t>
            </a:r>
            <a:r>
              <a:rPr lang="en-GB" sz="4400" dirty="0" err="1" smtClean="0">
                <a:latin typeface="NikoshBAN" pitchFamily="2" charset="0"/>
                <a:cs typeface="NikoshBAN" pitchFamily="2" charset="0"/>
              </a:rPr>
              <a:t>সংস্কৃতি</a:t>
            </a:r>
            <a:r>
              <a:rPr lang="en-GB" sz="4400" dirty="0" smtClean="0">
                <a:latin typeface="NikoshBAN" pitchFamily="2" charset="0"/>
                <a:cs typeface="NikoshBAN" pitchFamily="2" charset="0"/>
              </a:rPr>
              <a:t> -1ম ও 2য় </a:t>
            </a:r>
            <a:r>
              <a:rPr lang="en-GB" sz="4400" dirty="0" err="1" smtClean="0">
                <a:latin typeface="NikoshBAN" pitchFamily="2" charset="0"/>
                <a:cs typeface="NikoshBAN" pitchFamily="2" charset="0"/>
              </a:rPr>
              <a:t>পত্র</a:t>
            </a:r>
            <a:endParaRPr lang="en-GB" sz="4400" dirty="0" smtClean="0">
              <a:latin typeface="NikoshBAN" pitchFamily="2" charset="0"/>
              <a:cs typeface="NikoshBAN" pitchFamily="2" charset="0"/>
            </a:endParaRPr>
          </a:p>
          <a:p>
            <a:r>
              <a:rPr lang="en-GB" sz="4400" dirty="0" err="1" smtClean="0">
                <a:latin typeface="NikoshBAN" pitchFamily="2" charset="0"/>
                <a:cs typeface="NikoshBAN" pitchFamily="2" charset="0"/>
              </a:rPr>
              <a:t>পাঠ:ইতিহাসের</a:t>
            </a:r>
            <a:r>
              <a:rPr lang="en-GB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4400" dirty="0" err="1" smtClean="0">
                <a:latin typeface="NikoshBAN" pitchFamily="2" charset="0"/>
                <a:cs typeface="NikoshBAN" pitchFamily="2" charset="0"/>
              </a:rPr>
              <a:t>উৎস</a:t>
            </a:r>
            <a:r>
              <a:rPr lang="en-GB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4400" dirty="0" err="1" smtClean="0">
                <a:latin typeface="NikoshBAN" pitchFamily="2" charset="0"/>
                <a:cs typeface="NikoshBAN" pitchFamily="2" charset="0"/>
              </a:rPr>
              <a:t>উপাদান,বিষয়বস্তু</a:t>
            </a:r>
            <a:endParaRPr lang="en-GB" sz="4400" dirty="0" smtClean="0">
              <a:latin typeface="NikoshBAN" pitchFamily="2" charset="0"/>
              <a:cs typeface="NikoshBAN" pitchFamily="2" charset="0"/>
            </a:endParaRPr>
          </a:p>
          <a:p>
            <a:endParaRPr lang="en-GB" sz="44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Picture 4" descr="65392504_2202803263173277_3580067464140029952_n.jpg"/>
          <p:cNvPicPr>
            <a:picLocks noChangeAspect="1"/>
          </p:cNvPicPr>
          <p:nvPr/>
        </p:nvPicPr>
        <p:blipFill>
          <a:blip r:embed="rId3"/>
          <a:srcRect l="17778" r="13333" b="31896"/>
          <a:stretch>
            <a:fillRect/>
          </a:stretch>
        </p:blipFill>
        <p:spPr>
          <a:xfrm>
            <a:off x="3555537" y="1600203"/>
            <a:ext cx="2336496" cy="170136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900" decel="100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900" decel="100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900" decel="100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900" decel="100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900" decel="100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900" decel="100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900" decel="100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6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77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85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6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94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95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03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04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12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13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 animBg="1"/>
      <p:bldP spid="4" grpId="0" build="p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img-20181018-5bc86f4315ac8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93621" y="609600"/>
            <a:ext cx="5501954" cy="23622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Picture 2" descr="maxresdefault.jpg"/>
          <p:cNvPicPr>
            <a:picLocks noChangeAspect="1"/>
          </p:cNvPicPr>
          <p:nvPr/>
        </p:nvPicPr>
        <p:blipFill>
          <a:blip r:embed="rId4"/>
          <a:srcRect t="11377" b="16766"/>
          <a:stretch>
            <a:fillRect/>
          </a:stretch>
        </p:blipFill>
        <p:spPr>
          <a:xfrm>
            <a:off x="711108" y="533400"/>
            <a:ext cx="5282512" cy="24384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Picture 4" descr="hqdefault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96793" y="3124200"/>
            <a:ext cx="5282512" cy="27051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914281" y="3200400"/>
            <a:ext cx="4977752" cy="27432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TextBox 7"/>
          <p:cNvSpPr txBox="1"/>
          <p:nvPr/>
        </p:nvSpPr>
        <p:spPr>
          <a:xfrm>
            <a:off x="2844430" y="5943601"/>
            <a:ext cx="7009487" cy="646331"/>
          </a:xfrm>
          <a:prstGeom prst="rect">
            <a:avLst/>
          </a:prstGeom>
          <a:noFill/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GB" sz="36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স্থাপত্য</a:t>
            </a:r>
            <a:r>
              <a:rPr lang="en-GB" sz="3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, </a:t>
            </a:r>
            <a:r>
              <a:rPr lang="en-GB" sz="36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যুদ্ধ</a:t>
            </a:r>
            <a:r>
              <a:rPr lang="en-GB" sz="3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GB" sz="36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এবং</a:t>
            </a:r>
            <a:r>
              <a:rPr lang="en-GB" sz="3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GB" sz="36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সংস্কৃতি</a:t>
            </a:r>
            <a:endParaRPr lang="en-GB" sz="36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13606" y="2057400"/>
            <a:ext cx="10565025" cy="3416306"/>
          </a:xfrm>
          <a:prstGeom prst="rect">
            <a:avLst/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lIns="91427" tIns="45713" rIns="91427" bIns="45713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bn-IN" sz="8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ইতিহাসের সংজ্ঞা</a:t>
            </a:r>
            <a:r>
              <a:rPr lang="en-GB" sz="8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, </a:t>
            </a:r>
            <a:r>
              <a:rPr lang="en-GB" sz="88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বিষয়</a:t>
            </a:r>
            <a:r>
              <a:rPr lang="en-GB" sz="8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GB" sz="88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বস্তু,উপাদান</a:t>
            </a:r>
            <a:r>
              <a:rPr lang="en-GB" sz="8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GB" sz="88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এবং</a:t>
            </a:r>
            <a:r>
              <a:rPr lang="en-GB" sz="8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GB" sz="88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প্রকারভেদ</a:t>
            </a:r>
            <a:endParaRPr lang="en-GB" sz="8800" b="1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ctr"/>
            <a:endParaRPr lang="en-GB" sz="40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037806" y="228600"/>
            <a:ext cx="452387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5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আজকের পাঠ...</a:t>
            </a:r>
            <a:endParaRPr lang="en-US" sz="5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52364" y="274639"/>
            <a:ext cx="5892033" cy="1143000"/>
          </a:xfrm>
          <a:solidFill>
            <a:srgbClr val="FFC00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txBody>
          <a:bodyPr/>
          <a:lstStyle/>
          <a:p>
            <a:r>
              <a:rPr lang="en-GB" dirty="0" err="1" smtClean="0"/>
              <a:t>শিখন</a:t>
            </a:r>
            <a:r>
              <a:rPr lang="en-GB" dirty="0" smtClean="0"/>
              <a:t> </a:t>
            </a:r>
            <a:r>
              <a:rPr lang="en-GB" dirty="0" err="1" smtClean="0"/>
              <a:t>ফল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15868" y="1600201"/>
            <a:ext cx="10463438" cy="4114800"/>
          </a:xfrm>
          <a:solidFill>
            <a:schemeClr val="tx2">
              <a:lumMod val="40000"/>
              <a:lumOff val="6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>
            <a:normAutofit/>
          </a:bodyPr>
          <a:lstStyle/>
          <a:p>
            <a:pPr lvl="0"/>
            <a:r>
              <a:rPr lang="bn-BD" sz="4400" b="1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এই পাঠ শেষে শিক্ষার্থীরা</a:t>
            </a:r>
            <a:r>
              <a:rPr lang="bn-IN" sz="4400" b="1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-</a:t>
            </a:r>
            <a:endParaRPr lang="en-GB" sz="4400" b="1" dirty="0" smtClean="0">
              <a:solidFill>
                <a:prstClr val="black"/>
              </a:solidFill>
              <a:latin typeface="NikoshBAN" pitchFamily="2" charset="0"/>
              <a:cs typeface="NikoshBAN" pitchFamily="2" charset="0"/>
            </a:endParaRPr>
          </a:p>
          <a:p>
            <a:pPr lvl="0">
              <a:buNone/>
            </a:pPr>
            <a:r>
              <a:rPr lang="en-GB" sz="3600" b="1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১.ইতিহাস </a:t>
            </a:r>
            <a:r>
              <a:rPr lang="en-GB" sz="3600" b="1" dirty="0" err="1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কী</a:t>
            </a:r>
            <a:r>
              <a:rPr lang="en-GB" sz="3600" b="1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GB" sz="3600" b="1" dirty="0" err="1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বলতে</a:t>
            </a:r>
            <a:r>
              <a:rPr lang="en-GB" sz="3600" b="1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GB" sz="3600" b="1" dirty="0" err="1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GB" sz="3600" b="1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।</a:t>
            </a:r>
          </a:p>
          <a:p>
            <a:pPr lvl="0">
              <a:buNone/>
            </a:pPr>
            <a:r>
              <a:rPr lang="en-GB" sz="3600" b="1" dirty="0" smtClean="0">
                <a:latin typeface="NikoshBAN" pitchFamily="2" charset="0"/>
                <a:cs typeface="NikoshBAN" pitchFamily="2" charset="0"/>
              </a:rPr>
              <a:t>২.</a:t>
            </a:r>
            <a:r>
              <a:rPr lang="bn-IN" sz="3600" b="1" dirty="0" smtClean="0">
                <a:latin typeface="NikoshBAN" pitchFamily="2" charset="0"/>
                <a:cs typeface="NikoshBAN" pitchFamily="2" charset="0"/>
              </a:rPr>
              <a:t>ইতিহাসের </a:t>
            </a:r>
            <a:r>
              <a:rPr lang="bn-IN" sz="3600" b="1" dirty="0" smtClean="0">
                <a:latin typeface="NikoshBAN" pitchFamily="2" charset="0"/>
                <a:cs typeface="NikoshBAN" pitchFamily="2" charset="0"/>
              </a:rPr>
              <a:t>উপাদান</a:t>
            </a:r>
            <a:r>
              <a:rPr lang="en-GB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3600" b="1" dirty="0" err="1" smtClean="0">
                <a:latin typeface="NikoshBAN" pitchFamily="2" charset="0"/>
                <a:cs typeface="NikoshBAN" pitchFamily="2" charset="0"/>
              </a:rPr>
              <a:t>বলতে</a:t>
            </a:r>
            <a:r>
              <a:rPr lang="en-GB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3600" b="1" dirty="0" err="1" smtClean="0"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GB" sz="3600" b="1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GB" sz="3600" b="1" dirty="0" smtClean="0">
              <a:solidFill>
                <a:prstClr val="black"/>
              </a:solidFill>
              <a:latin typeface="NikoshBAN" pitchFamily="2" charset="0"/>
              <a:cs typeface="NikoshBAN" pitchFamily="2" charset="0"/>
            </a:endParaRPr>
          </a:p>
          <a:p>
            <a:pPr lvl="0">
              <a:buNone/>
            </a:pPr>
            <a:r>
              <a:rPr lang="en-GB" sz="3600" b="1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৩.ইতিহাসের </a:t>
            </a:r>
            <a:r>
              <a:rPr lang="en-GB" sz="3600" b="1" dirty="0" err="1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প্রকারভেদ</a:t>
            </a:r>
            <a:r>
              <a:rPr lang="en-GB" sz="3600" b="1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GB" sz="3600" b="1" dirty="0" err="1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ব্যাখ্যা</a:t>
            </a:r>
            <a:r>
              <a:rPr lang="en-GB" sz="3600" b="1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GB" sz="3600" b="1" dirty="0" err="1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করতে</a:t>
            </a:r>
            <a:r>
              <a:rPr lang="en-GB" sz="3600" b="1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GB" sz="3600" b="1" dirty="0" err="1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GB" sz="3600" b="1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।</a:t>
            </a:r>
          </a:p>
          <a:p>
            <a:pPr lvl="0">
              <a:buNone/>
            </a:pPr>
            <a:r>
              <a:rPr lang="en-GB" sz="3600" b="1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৪.ইতিহাসের </a:t>
            </a:r>
            <a:r>
              <a:rPr lang="en-GB" sz="3600" b="1" dirty="0" err="1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তথ্য</a:t>
            </a:r>
            <a:r>
              <a:rPr lang="en-GB" sz="3600" b="1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GB" sz="3600" b="1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ও </a:t>
            </a:r>
            <a:r>
              <a:rPr lang="en-GB" sz="3600" b="1" dirty="0" err="1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উপাথ্য</a:t>
            </a:r>
            <a:r>
              <a:rPr lang="en-GB" sz="3600" b="1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GB" sz="3600" b="1" dirty="0" err="1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ব্যাখ্যা</a:t>
            </a:r>
            <a:r>
              <a:rPr lang="en-GB" sz="3600" b="1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GB" sz="3600" b="1" dirty="0" err="1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GB" sz="3600" b="1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bn-IN" sz="3600" b="1" dirty="0" smtClean="0">
              <a:solidFill>
                <a:prstClr val="black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6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7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8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20" presetID="3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22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23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24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25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26" presetID="3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28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29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3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31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32" presetID="3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34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35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36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37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38" presetID="3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40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41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42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43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609521" y="381003"/>
            <a:ext cx="11072958" cy="4524301"/>
          </a:xfrm>
          <a:prstGeom prst="rect">
            <a:avLst/>
          </a:prstGeom>
          <a:effectLst>
            <a:glow rad="228600">
              <a:schemeClr val="accent2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lIns="91427" tIns="45713" rIns="91427" bIns="45713" rtlCol="0">
            <a:spAutoFit/>
          </a:bodyPr>
          <a:lstStyle/>
          <a:p>
            <a:pPr algn="just"/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ইংরেজী </a:t>
            </a:r>
            <a:r>
              <a:rPr lang="en-GB" sz="3200" dirty="0" smtClean="0">
                <a:latin typeface="NikoshBAN" pitchFamily="2" charset="0"/>
                <a:cs typeface="NikoshBAN" pitchFamily="2" charset="0"/>
              </a:rPr>
              <a:t>History </a:t>
            </a:r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শব্দের বাংলা প্রতিশব্দ হিসেবে এসেছে ইতিহাস শব্দটি। আর ইংরেজী </a:t>
            </a:r>
            <a:r>
              <a:rPr lang="en-GB" sz="3200" dirty="0" smtClean="0">
                <a:latin typeface="NikoshBAN" pitchFamily="2" charset="0"/>
                <a:cs typeface="NikoshBAN" pitchFamily="2" charset="0"/>
              </a:rPr>
              <a:t>History </a:t>
            </a:r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শব্দটি এসেছে গ্রিক ও ল্যাটিন </a:t>
            </a:r>
            <a:r>
              <a:rPr lang="en-GB" sz="3200" dirty="0" err="1" smtClean="0">
                <a:latin typeface="NikoshBAN" pitchFamily="2" charset="0"/>
                <a:cs typeface="NikoshBAN" pitchFamily="2" charset="0"/>
              </a:rPr>
              <a:t>Historia</a:t>
            </a:r>
            <a:r>
              <a:rPr lang="en-GB" sz="3200" dirty="0" smtClean="0">
                <a:latin typeface="NikoshBAN" pitchFamily="2" charset="0"/>
                <a:cs typeface="NikoshBAN" pitchFamily="2" charset="0"/>
              </a:rPr>
              <a:t> </a:t>
            </a:r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শব্দ থেকে। যার অর্থ হচ্ছে সত্যানুসন্ধান বা গবেষণা। ইতিহাসের জনক হিসেবে খ্যাত গ্রিসের হেরোডোটাস তার গ্রিক ও পারসিকদের মধ্যে সামরিক সংঘর্ষের ঘটনা সংবলিত গ্রন্থের নামকরণ করেন </a:t>
            </a:r>
            <a:r>
              <a:rPr lang="en-GB" sz="3200" dirty="0" err="1" smtClean="0">
                <a:latin typeface="NikoshBAN" pitchFamily="2" charset="0"/>
                <a:cs typeface="NikoshBAN" pitchFamily="2" charset="0"/>
              </a:rPr>
              <a:t>Historia</a:t>
            </a:r>
            <a:r>
              <a:rPr lang="en-GB" sz="3200" dirty="0" smtClean="0">
                <a:latin typeface="NikoshBAN" pitchFamily="2" charset="0"/>
                <a:cs typeface="NikoshBAN" pitchFamily="2" charset="0"/>
              </a:rPr>
              <a:t> ( </a:t>
            </a:r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যার ইংরেজী অনুবাদ করা হয়েছে </a:t>
            </a:r>
            <a:r>
              <a:rPr lang="en-GB" sz="3200" dirty="0" smtClean="0">
                <a:latin typeface="NikoshBAN" pitchFamily="2" charset="0"/>
                <a:cs typeface="NikoshBAN" pitchFamily="2" charset="0"/>
              </a:rPr>
              <a:t>Histories)</a:t>
            </a:r>
            <a:r>
              <a:rPr lang="hi-IN" sz="3200" dirty="0" smtClean="0">
                <a:latin typeface="NikoshBAN" pitchFamily="2" charset="0"/>
                <a:cs typeface="NikoshBAN" pitchFamily="2" charset="0"/>
              </a:rPr>
              <a:t>। </a:t>
            </a:r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ঘটনার অনুসন্ধান অর্থেই হেরোডোটাস </a:t>
            </a:r>
            <a:r>
              <a:rPr lang="en-GB" sz="3200" dirty="0" err="1" smtClean="0">
                <a:latin typeface="NikoshBAN" pitchFamily="2" charset="0"/>
                <a:cs typeface="NikoshBAN" pitchFamily="2" charset="0"/>
              </a:rPr>
              <a:t>Historia</a:t>
            </a:r>
            <a:r>
              <a:rPr lang="en-GB" sz="3200" dirty="0" smtClean="0">
                <a:latin typeface="NikoshBAN" pitchFamily="2" charset="0"/>
                <a:cs typeface="NikoshBAN" pitchFamily="2" charset="0"/>
              </a:rPr>
              <a:t>/ History </a:t>
            </a:r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শব্দটি ব্যবহার করেন। বাংলা ইতিহাস শব্দটি এসেছে </a:t>
            </a:r>
            <a:r>
              <a:rPr lang="en-GB" sz="3200" dirty="0" smtClean="0">
                <a:latin typeface="NikoshBAN" pitchFamily="2" charset="0"/>
                <a:cs typeface="NikoshBAN" pitchFamily="2" charset="0"/>
              </a:rPr>
              <a:t>'</a:t>
            </a:r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ইতিহ</a:t>
            </a:r>
            <a:r>
              <a:rPr lang="en-GB" sz="3200" dirty="0" smtClean="0">
                <a:latin typeface="NikoshBAN" pitchFamily="2" charset="0"/>
                <a:cs typeface="NikoshBAN" pitchFamily="2" charset="0"/>
              </a:rPr>
              <a:t>' </a:t>
            </a:r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শব্দ থেকে- যার অর্থ ঐতিহ্য।আর ইতিহাস কথাটির প্রত্যয় বিভক্তিতে দাড়ায় ইতিহ+আস- যার অর্থ দাড়ায়</a:t>
            </a:r>
            <a:r>
              <a:rPr lang="en-GB" sz="3200" dirty="0" smtClean="0">
                <a:latin typeface="NikoshBAN" pitchFamily="2" charset="0"/>
                <a:cs typeface="NikoshBAN" pitchFamily="2" charset="0"/>
              </a:rPr>
              <a:t>  </a:t>
            </a:r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এমনটি ছিল বা এমনটিই ঘটেছিল।</a:t>
            </a:r>
            <a:endParaRPr lang="en-GB" sz="3200" dirty="0" smtClean="0">
              <a:latin typeface="NikoshBAN" pitchFamily="2" charset="0"/>
              <a:cs typeface="NikoshBAN" pitchFamily="2" charset="0"/>
            </a:endParaRPr>
          </a:p>
          <a:p>
            <a:pPr algn="just"/>
            <a:endParaRPr lang="en-GB" sz="32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/>
          <p:cNvGraphicFramePr/>
          <p:nvPr/>
        </p:nvGraphicFramePr>
        <p:xfrm>
          <a:off x="914282" y="457200"/>
          <a:ext cx="10565025" cy="5486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5451F7BC-866B-454A-B2A6-BC1CECC7197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>
                                            <p:graphicEl>
                                              <a:dgm id="{5451F7BC-866B-454A-B2A6-BC1CECC7197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99121B15-B736-497C-AAF0-11F9089B979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">
                                            <p:graphicEl>
                                              <a:dgm id="{99121B15-B736-497C-AAF0-11F9089B979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35FFEB3C-56AA-4F1F-8911-E1CE7848A4A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2">
                                            <p:graphicEl>
                                              <a:dgm id="{35FFEB3C-56AA-4F1F-8911-E1CE7848A4A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75F02254-6491-4DEA-8DE2-DE08582312A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2">
                                            <p:graphicEl>
                                              <a:dgm id="{75F02254-6491-4DEA-8DE2-DE08582312A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C28A839A-BB22-4EA5-80DB-EBFECDA4093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2">
                                            <p:graphicEl>
                                              <a:dgm id="{C28A839A-BB22-4EA5-80DB-EBFECDA4093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6EE4E34D-FB57-4E79-B521-9D9E658834F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2">
                                            <p:graphicEl>
                                              <a:dgm id="{6EE4E34D-FB57-4E79-B521-9D9E658834F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858DF20A-4FA2-4CD4-85A6-19F777A3126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2">
                                            <p:graphicEl>
                                              <a:dgm id="{858DF20A-4FA2-4CD4-85A6-19F777A3126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FBB084F9-4158-4313-84AA-99442DE8B34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2">
                                            <p:graphicEl>
                                              <a:dgm id="{FBB084F9-4158-4313-84AA-99442DE8B34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" grpId="0">
        <p:bldSub>
          <a:bldDgm bld="one"/>
        </p:bldSub>
      </p:bldGraphic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ownload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6347" y="1295400"/>
            <a:ext cx="4977752" cy="2362200"/>
          </a:xfrm>
          <a:prstGeom prst="rect">
            <a:avLst/>
          </a:prstGeom>
        </p:spPr>
      </p:pic>
      <p:pic>
        <p:nvPicPr>
          <p:cNvPr id="9" name="Picture 8" descr="sahitto_56419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01553" y="1295400"/>
            <a:ext cx="5133308" cy="2590800"/>
          </a:xfrm>
          <a:prstGeom prst="rect">
            <a:avLst/>
          </a:prstGeom>
        </p:spPr>
      </p:pic>
      <p:pic>
        <p:nvPicPr>
          <p:cNvPr id="10" name="Picture 9" descr="Bengali-culture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07934" y="4267200"/>
            <a:ext cx="4774578" cy="2133600"/>
          </a:xfrm>
          <a:prstGeom prst="rect">
            <a:avLst/>
          </a:prstGeom>
        </p:spPr>
      </p:pic>
      <p:pic>
        <p:nvPicPr>
          <p:cNvPr id="11" name="Picture 10" descr="The_Thinker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603140" y="4267200"/>
            <a:ext cx="4876165" cy="2057400"/>
          </a:xfrm>
          <a:prstGeom prst="rect">
            <a:avLst/>
          </a:prstGeom>
        </p:spPr>
      </p:pic>
      <p:pic>
        <p:nvPicPr>
          <p:cNvPr id="12" name="Picture 11" descr="untitled-1-e1524983184230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657124" y="2209803"/>
            <a:ext cx="4368231" cy="2324615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14" name="TextBox 13"/>
          <p:cNvSpPr txBox="1"/>
          <p:nvPr/>
        </p:nvSpPr>
        <p:spPr>
          <a:xfrm>
            <a:off x="3555537" y="152400"/>
            <a:ext cx="5587273" cy="1077204"/>
          </a:xfrm>
          <a:prstGeom prst="rect">
            <a:avLst/>
          </a:prstGeom>
          <a:noFill/>
        </p:spPr>
        <p:txBody>
          <a:bodyPr wrap="square" lIns="91427" tIns="45713" rIns="91427" bIns="45713" rtlCol="0">
            <a:spAutoFit/>
          </a:bodyPr>
          <a:lstStyle/>
          <a:p>
            <a:pPr algn="ctr"/>
            <a:r>
              <a:rPr lang="bn-IN" sz="3200" b="1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ইতিহাসের বিষয়বস্তুঃ</a:t>
            </a:r>
            <a:r>
              <a:rPr lang="en-GB" sz="3200" b="1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-ক</a:t>
            </a:r>
            <a:endParaRPr lang="en-GB" sz="3200" dirty="0" smtClean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endParaRPr lang="en-GB" sz="3200" dirty="0"/>
          </a:p>
        </p:txBody>
      </p:sp>
      <p:sp>
        <p:nvSpPr>
          <p:cNvPr id="15" name="TextBox 14"/>
          <p:cNvSpPr txBox="1"/>
          <p:nvPr/>
        </p:nvSpPr>
        <p:spPr>
          <a:xfrm>
            <a:off x="812694" y="3657603"/>
            <a:ext cx="1726975" cy="584761"/>
          </a:xfrm>
          <a:prstGeom prst="rect">
            <a:avLst/>
          </a:prstGeom>
          <a:noFill/>
        </p:spPr>
        <p:txBody>
          <a:bodyPr wrap="square" lIns="91427" tIns="45713" rIns="91427" bIns="45713" rtlCol="0">
            <a:spAutoFit/>
          </a:bodyPr>
          <a:lstStyle/>
          <a:p>
            <a:r>
              <a:rPr lang="bn-IN" sz="3200" b="1" dirty="0" smtClean="0">
                <a:latin typeface="NikoshBAN" pitchFamily="2" charset="0"/>
                <a:cs typeface="NikoshBAN" pitchFamily="2" charset="0"/>
              </a:rPr>
              <a:t>শিল্প</a:t>
            </a:r>
            <a:endParaRPr lang="en-GB" sz="32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9752332" y="3810003"/>
            <a:ext cx="1625388" cy="584761"/>
          </a:xfrm>
          <a:prstGeom prst="rect">
            <a:avLst/>
          </a:prstGeom>
          <a:noFill/>
        </p:spPr>
        <p:txBody>
          <a:bodyPr wrap="square" lIns="91427" tIns="45713" rIns="91427" bIns="45713" rtlCol="0">
            <a:spAutoFit/>
          </a:bodyPr>
          <a:lstStyle/>
          <a:p>
            <a:r>
              <a:rPr lang="bn-IN" sz="3200" b="1" dirty="0" smtClean="0">
                <a:latin typeface="NikoshBAN" pitchFamily="2" charset="0"/>
                <a:cs typeface="NikoshBAN" pitchFamily="2" charset="0"/>
              </a:rPr>
              <a:t>সাহিত্য</a:t>
            </a:r>
            <a:endParaRPr lang="en-GB" sz="32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015868" y="6273229"/>
            <a:ext cx="2336496" cy="584761"/>
          </a:xfrm>
          <a:prstGeom prst="rect">
            <a:avLst/>
          </a:prstGeom>
          <a:noFill/>
        </p:spPr>
        <p:txBody>
          <a:bodyPr wrap="square" lIns="91427" tIns="45713" rIns="91427" bIns="45713" rtlCol="0">
            <a:spAutoFit/>
          </a:bodyPr>
          <a:lstStyle/>
          <a:p>
            <a:r>
              <a:rPr lang="bn-IN" sz="3200" b="1" dirty="0" smtClean="0">
                <a:latin typeface="NikoshBAN" pitchFamily="2" charset="0"/>
                <a:cs typeface="NikoshBAN" pitchFamily="2" charset="0"/>
              </a:rPr>
              <a:t>সংস্কৃতি</a:t>
            </a:r>
            <a:endParaRPr lang="en-GB" sz="32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7619008" y="6273229"/>
            <a:ext cx="2234909" cy="584761"/>
          </a:xfrm>
          <a:prstGeom prst="rect">
            <a:avLst/>
          </a:prstGeom>
          <a:noFill/>
        </p:spPr>
        <p:txBody>
          <a:bodyPr wrap="square" lIns="91427" tIns="45713" rIns="91427" bIns="45713" rtlCol="0">
            <a:spAutoFit/>
          </a:bodyPr>
          <a:lstStyle/>
          <a:p>
            <a:r>
              <a:rPr lang="bn-IN" sz="3200" b="1" dirty="0" smtClean="0">
                <a:latin typeface="NikoshBAN" pitchFamily="2" charset="0"/>
                <a:cs typeface="NikoshBAN" pitchFamily="2" charset="0"/>
              </a:rPr>
              <a:t>দর্শন</a:t>
            </a:r>
            <a:endParaRPr lang="en-GB" sz="32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5587272" y="4724400"/>
            <a:ext cx="609521" cy="1569646"/>
          </a:xfrm>
          <a:prstGeom prst="rect">
            <a:avLst/>
          </a:prstGeom>
          <a:noFill/>
        </p:spPr>
        <p:txBody>
          <a:bodyPr wrap="square" lIns="91427" tIns="45713" rIns="91427" bIns="45713" rtlCol="0">
            <a:spAutoFit/>
          </a:bodyPr>
          <a:lstStyle/>
          <a:p>
            <a:r>
              <a:rPr lang="bn-IN" sz="3200" b="1" dirty="0" smtClean="0">
                <a:latin typeface="NikoshBAN" pitchFamily="2" charset="0"/>
                <a:cs typeface="NikoshBAN" pitchFamily="2" charset="0"/>
              </a:rPr>
              <a:t>স্থাপত্য</a:t>
            </a:r>
            <a:endParaRPr lang="en-GB" sz="3200" b="1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3" dur="1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500" tmFilter="0,0; .5, 1; 1, 1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/>
      <p:bldP spid="16" grpId="0"/>
      <p:bldP spid="17" grpId="0"/>
      <p:bldP spid="18" grpId="0"/>
      <p:bldP spid="1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Hasina-240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7938" y="685800"/>
            <a:ext cx="5279973" cy="25146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4" name="Picture 3" descr="সিরিয়া-যুদ্ধ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03140" y="609603"/>
            <a:ext cx="4977752" cy="2606615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5" name="Picture 4" descr="511433ain-low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704727" y="3867881"/>
            <a:ext cx="4977752" cy="2304321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grpSp>
        <p:nvGrpSpPr>
          <p:cNvPr id="10" name="Group 9"/>
          <p:cNvGrpSpPr/>
          <p:nvPr/>
        </p:nvGrpSpPr>
        <p:grpSpPr>
          <a:xfrm>
            <a:off x="507935" y="3957641"/>
            <a:ext cx="5282512" cy="2214563"/>
            <a:chOff x="533400" y="3886200"/>
            <a:chExt cx="4352366" cy="2362200"/>
          </a:xfrm>
        </p:grpSpPr>
        <p:pic>
          <p:nvPicPr>
            <p:cNvPr id="7" name="Picture 6" descr="12ceb2dbf2959fb8ba9847b54c776dc4-5ae89594a88bb.jpg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533400" y="3886200"/>
              <a:ext cx="2147455" cy="2362200"/>
            </a:xfrm>
            <a:prstGeom prst="rect">
              <a:avLst/>
            </a:prstGeom>
            <a:ln w="190500" cap="sq">
              <a:solidFill>
                <a:srgbClr val="C8C6BD"/>
              </a:solidFill>
              <a:prstDash val="solid"/>
              <a:miter lim="800000"/>
            </a:ln>
            <a:effectLst>
              <a:outerShdw blurRad="254000" algn="bl" rotWithShape="0">
                <a:srgbClr val="000000">
                  <a:alpha val="43000"/>
                </a:srgbClr>
              </a:outerShdw>
            </a:effectLst>
            <a:scene3d>
              <a:camera prst="perspectiveFront" fov="5400000"/>
              <a:lightRig rig="threePt" dir="t">
                <a:rot lat="0" lon="0" rev="2100000"/>
              </a:lightRig>
            </a:scene3d>
            <a:sp3d extrusionH="25400">
              <a:bevelT w="304800" h="152400" prst="hardEdge"/>
              <a:extrusionClr>
                <a:srgbClr val="000000"/>
              </a:extrusionClr>
            </a:sp3d>
          </p:spPr>
        </p:pic>
        <p:pic>
          <p:nvPicPr>
            <p:cNvPr id="8" name="Picture 7" descr="images (1).jpg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2814918" y="3891280"/>
              <a:ext cx="2070848" cy="2346961"/>
            </a:xfrm>
            <a:prstGeom prst="rect">
              <a:avLst/>
            </a:prstGeom>
            <a:ln w="190500" cap="sq">
              <a:solidFill>
                <a:srgbClr val="C8C6BD"/>
              </a:solidFill>
              <a:prstDash val="solid"/>
              <a:miter lim="800000"/>
            </a:ln>
            <a:effectLst>
              <a:outerShdw blurRad="254000" algn="bl" rotWithShape="0">
                <a:srgbClr val="000000">
                  <a:alpha val="43000"/>
                </a:srgbClr>
              </a:outerShdw>
            </a:effectLst>
            <a:scene3d>
              <a:camera prst="perspectiveFront" fov="5400000"/>
              <a:lightRig rig="threePt" dir="t">
                <a:rot lat="0" lon="0" rev="2100000"/>
              </a:lightRig>
            </a:scene3d>
            <a:sp3d extrusionH="25400">
              <a:bevelT w="304800" h="152400" prst="hardEdge"/>
              <a:extrusionClr>
                <a:srgbClr val="000000"/>
              </a:extrusionClr>
            </a:sp3d>
          </p:spPr>
        </p:pic>
      </p:grpSp>
      <p:sp>
        <p:nvSpPr>
          <p:cNvPr id="12" name="TextBox 11"/>
          <p:cNvSpPr txBox="1"/>
          <p:nvPr/>
        </p:nvSpPr>
        <p:spPr>
          <a:xfrm>
            <a:off x="2031736" y="3276600"/>
            <a:ext cx="2539669" cy="707872"/>
          </a:xfrm>
          <a:prstGeom prst="rect">
            <a:avLst/>
          </a:prstGeom>
          <a:noFill/>
        </p:spPr>
        <p:txBody>
          <a:bodyPr wrap="square" lIns="91427" tIns="45713" rIns="91427" bIns="45713" rtlCol="0">
            <a:spAutoFit/>
          </a:bodyPr>
          <a:lstStyle/>
          <a:p>
            <a:pPr algn="ctr"/>
            <a:r>
              <a:rPr lang="bn-IN" sz="4000" b="1" dirty="0" smtClean="0">
                <a:latin typeface="NikoshBAN" pitchFamily="2" charset="0"/>
                <a:cs typeface="NikoshBAN" pitchFamily="2" charset="0"/>
              </a:rPr>
              <a:t>রাজনীতি</a:t>
            </a:r>
            <a:r>
              <a:rPr lang="en-GB" sz="4000" b="1" dirty="0" smtClean="0">
                <a:latin typeface="NikoshBAN" pitchFamily="2" charset="0"/>
                <a:cs typeface="NikoshBAN" pitchFamily="2" charset="0"/>
              </a:rPr>
              <a:t>, </a:t>
            </a:r>
            <a:endParaRPr lang="en-GB" sz="40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8634876" y="3200400"/>
            <a:ext cx="1625388" cy="707872"/>
          </a:xfrm>
          <a:prstGeom prst="rect">
            <a:avLst/>
          </a:prstGeom>
          <a:noFill/>
        </p:spPr>
        <p:txBody>
          <a:bodyPr wrap="square" lIns="91427" tIns="45713" rIns="91427" bIns="45713" rtlCol="0">
            <a:spAutoFit/>
          </a:bodyPr>
          <a:lstStyle/>
          <a:p>
            <a:pPr algn="ctr"/>
            <a:r>
              <a:rPr lang="bn-IN" sz="4000" b="1" dirty="0" smtClean="0">
                <a:latin typeface="NikoshBAN" pitchFamily="2" charset="0"/>
                <a:cs typeface="NikoshBAN" pitchFamily="2" charset="0"/>
              </a:rPr>
              <a:t>যুদ্ধ</a:t>
            </a:r>
            <a:endParaRPr lang="en-GB" sz="40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930149" y="6150114"/>
            <a:ext cx="2336496" cy="707872"/>
          </a:xfrm>
          <a:prstGeom prst="rect">
            <a:avLst/>
          </a:prstGeom>
          <a:noFill/>
        </p:spPr>
        <p:txBody>
          <a:bodyPr wrap="square" lIns="91427" tIns="45713" rIns="91427" bIns="45713" rtlCol="0">
            <a:spAutoFit/>
          </a:bodyPr>
          <a:lstStyle/>
          <a:p>
            <a:pPr algn="ctr"/>
            <a:r>
              <a:rPr lang="bn-IN" sz="4000" b="1" dirty="0" smtClean="0"/>
              <a:t>ধর্ম</a:t>
            </a:r>
            <a:endParaRPr lang="en-GB" sz="4000" b="1" dirty="0"/>
          </a:p>
        </p:txBody>
      </p:sp>
      <p:sp>
        <p:nvSpPr>
          <p:cNvPr id="15" name="TextBox 14"/>
          <p:cNvSpPr txBox="1"/>
          <p:nvPr/>
        </p:nvSpPr>
        <p:spPr>
          <a:xfrm>
            <a:off x="7517421" y="6150114"/>
            <a:ext cx="3149190" cy="707872"/>
          </a:xfrm>
          <a:prstGeom prst="rect">
            <a:avLst/>
          </a:prstGeom>
          <a:noFill/>
        </p:spPr>
        <p:txBody>
          <a:bodyPr wrap="square" lIns="91427" tIns="45713" rIns="91427" bIns="45713" rtlCol="0">
            <a:spAutoFit/>
          </a:bodyPr>
          <a:lstStyle/>
          <a:p>
            <a:pPr algn="ctr"/>
            <a:r>
              <a:rPr lang="bn-IN" sz="4000" b="1" dirty="0" smtClean="0">
                <a:latin typeface="NikoshBAN" pitchFamily="2" charset="0"/>
                <a:cs typeface="NikoshBAN" pitchFamily="2" charset="0"/>
              </a:rPr>
              <a:t>আইন</a:t>
            </a:r>
            <a:endParaRPr lang="en-GB" sz="40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352365" y="2"/>
            <a:ext cx="5587273" cy="954093"/>
          </a:xfrm>
          <a:prstGeom prst="rect">
            <a:avLst/>
          </a:prstGeom>
          <a:noFill/>
        </p:spPr>
        <p:txBody>
          <a:bodyPr wrap="square" lIns="91427" tIns="45713" rIns="91427" bIns="45713" rtlCol="0">
            <a:spAutoFit/>
          </a:bodyPr>
          <a:lstStyle/>
          <a:p>
            <a:pPr algn="ctr"/>
            <a:r>
              <a:rPr lang="bn-IN" sz="2800" b="1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ইতিহাসের বিষয়বস্তুঃ</a:t>
            </a:r>
            <a:r>
              <a:rPr lang="en-GB" sz="2800" b="1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-খ</a:t>
            </a:r>
            <a:endParaRPr lang="en-GB" sz="2800" dirty="0" smtClean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endParaRPr lang="en-GB" sz="28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900" decel="10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900" decel="10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900" decel="100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5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  <p:bldP spid="14" grpId="0"/>
      <p:bldP spid="15" grpId="0"/>
      <p:bldP spid="16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989</TotalTime>
  <Words>522</Words>
  <Application>Microsoft Office PowerPoint</Application>
  <PresentationFormat>Custom</PresentationFormat>
  <Paragraphs>95</Paragraphs>
  <Slides>19</Slides>
  <Notes>12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0" baseType="lpstr">
      <vt:lpstr>Office Theme</vt:lpstr>
      <vt:lpstr>স্বাগতম</vt:lpstr>
      <vt:lpstr>পরিচিতি</vt:lpstr>
      <vt:lpstr>Slide 3</vt:lpstr>
      <vt:lpstr>Slide 4</vt:lpstr>
      <vt:lpstr>শিখন ফল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HP</dc:creator>
  <cp:lastModifiedBy>HP</cp:lastModifiedBy>
  <cp:revision>129</cp:revision>
  <dcterms:created xsi:type="dcterms:W3CDTF">2006-08-16T00:00:00Z</dcterms:created>
  <dcterms:modified xsi:type="dcterms:W3CDTF">2019-10-28T11:06:05Z</dcterms:modified>
</cp:coreProperties>
</file>